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  <p:sldId id="260" r:id="rId4"/>
    <p:sldId id="261" r:id="rId5"/>
    <p:sldId id="262" r:id="rId6"/>
    <p:sldId id="268" r:id="rId7"/>
    <p:sldId id="263" r:id="rId8"/>
    <p:sldId id="269" r:id="rId9"/>
    <p:sldId id="272" r:id="rId10"/>
    <p:sldId id="273" r:id="rId11"/>
    <p:sldId id="275" r:id="rId12"/>
    <p:sldId id="274" r:id="rId13"/>
    <p:sldId id="277" r:id="rId14"/>
    <p:sldId id="278" r:id="rId15"/>
    <p:sldId id="279" r:id="rId16"/>
    <p:sldId id="280" r:id="rId17"/>
    <p:sldId id="265" r:id="rId18"/>
    <p:sldId id="283" r:id="rId19"/>
    <p:sldId id="284" r:id="rId20"/>
    <p:sldId id="267" r:id="rId21"/>
    <p:sldId id="276" r:id="rId22"/>
    <p:sldId id="282" r:id="rId23"/>
    <p:sldId id="271" r:id="rId24"/>
    <p:sldId id="281" r:id="rId25"/>
    <p:sldId id="285" r:id="rId26"/>
    <p:sldId id="286" r:id="rId27"/>
    <p:sldId id="258" r:id="rId2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F53"/>
    <a:srgbClr val="7DA544"/>
    <a:srgbClr val="5E7C34"/>
    <a:srgbClr val="586E25"/>
    <a:srgbClr val="B7CE80"/>
    <a:srgbClr val="C0EA7C"/>
    <a:srgbClr val="416D18"/>
    <a:srgbClr val="96AC61"/>
    <a:srgbClr val="768C43"/>
    <a:srgbClr val="7B8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50000"/>
  </p:normalViewPr>
  <p:slideViewPr>
    <p:cSldViewPr snapToGrid="0" snapToObjects="1">
      <p:cViewPr varScale="1">
        <p:scale>
          <a:sx n="73" d="100"/>
          <a:sy n="73" d="100"/>
        </p:scale>
        <p:origin x="4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19/05/2025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spersky.com/resource-center/definitions/what-is-doxing" TargetMode="External"/><Relationship Id="rId3" Type="http://schemas.openxmlformats.org/officeDocument/2006/relationships/hyperlink" Target="https://www.paubox.com/blog/what-is-website-defacement" TargetMode="External"/><Relationship Id="rId7" Type="http://schemas.openxmlformats.org/officeDocument/2006/relationships/hyperlink" Target="https://www.cronup.com/ciberseguridad-defensiva/" TargetMode="External"/><Relationship Id="rId2" Type="http://schemas.openxmlformats.org/officeDocument/2006/relationships/hyperlink" Target="https://colombiareports.com/hacktivists-leak-178000-documents-from-colombias-military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lcert.gov.co/800/w3-article-198657.html" TargetMode="External"/><Relationship Id="rId5" Type="http://schemas.openxmlformats.org/officeDocument/2006/relationships/hyperlink" Target="https://www.cloudflare.com/es-es/learning/ddos/what-is-a-ddos-attack/" TargetMode="External"/><Relationship Id="rId4" Type="http://schemas.openxmlformats.org/officeDocument/2006/relationships/hyperlink" Target="https://www.cisa.gov/news-events/news/protect-your-home-networ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mosse-institute.com/articles/2023/08/hackers-scriptkiddies-hacktivists.html" TargetMode="External"/><Relationship Id="rId7" Type="http://schemas.openxmlformats.org/officeDocument/2006/relationships/hyperlink" Target="https://www.redhat.com/en/topics/security/what-is-shift-left-security" TargetMode="External"/><Relationship Id="rId2" Type="http://schemas.openxmlformats.org/officeDocument/2006/relationships/hyperlink" Target="https://www.ibm.com/topics/data-breach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adware.com/blog/threat-intelligence/hacktivism-unveiled-q1-2025/" TargetMode="External"/><Relationship Id="rId5" Type="http://schemas.openxmlformats.org/officeDocument/2006/relationships/hyperlink" Target="https://www.portafolio.co/economia/que-tipos-de-ciberataques-realizo-anonymous-en-colombia-551839" TargetMode="External"/><Relationship Id="rId4" Type="http://schemas.openxmlformats.org/officeDocument/2006/relationships/hyperlink" Target="https://www.pandasecurity.com/en/mediacenter/what-is-hacktivis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world/2010/dec/08/wikileaks-visa-mastercard-operation-payback" TargetMode="External"/><Relationship Id="rId2" Type="http://schemas.openxmlformats.org/officeDocument/2006/relationships/hyperlink" Target="https://nvlpubs.nist.gov/nistpubs/Legacy/SP/nistspecialpublication800-31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dvox.globalvoices.org/2021/05/24/hacker-group-anonymous-leaks-colombias-police-and-army-files-amid-protest-crackdow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ovaspain.com/hacktivismo-ciberataques/" TargetMode="External"/><Relationship Id="rId7" Type="http://schemas.openxmlformats.org/officeDocument/2006/relationships/hyperlink" Target="https://www.elladodelmal.com/2021/10/el-defacement-de-la-web-de-donald-trump.html" TargetMode="External"/><Relationship Id="rId2" Type="http://schemas.openxmlformats.org/officeDocument/2006/relationships/hyperlink" Target="https://barriozona.com/el-activismo-tradicional-digital-cambio-social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cibe.es/ciudadania/blog/que-son-los-ataques-dos-y-ddos" TargetMode="External"/><Relationship Id="rId5" Type="http://schemas.openxmlformats.org/officeDocument/2006/relationships/hyperlink" Target="https://www.theverge.com/2017/4/14/15293538/electronic-disturbance-theater-zapatista-tactical-floodnet-sit-in" TargetMode="External"/><Relationship Id="rId4" Type="http://schemas.openxmlformats.org/officeDocument/2006/relationships/hyperlink" Target="https://lejournalduhack.com/le-groupe-de-hackers-cult-of-the-dead-cow-prevoit-un-systeme-pour-chiffrer-les-applications-de-messagerie-et-autre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etadeapuntes.com/doxing/" TargetMode="External"/><Relationship Id="rId7" Type="http://schemas.openxmlformats.org/officeDocument/2006/relationships/hyperlink" Target="https://colombiareports.com/hacktivists-leak-178000-documents-from-colombias-military/" TargetMode="External"/><Relationship Id="rId2" Type="http://schemas.openxmlformats.org/officeDocument/2006/relationships/hyperlink" Target="https://us.norton.com/blog/emerging-threats/data-lea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heguardian.com/world/2010/dec/08/wikileaks-visa-mastercard-operation-payback" TargetMode="External"/><Relationship Id="rId5" Type="http://schemas.openxmlformats.org/officeDocument/2006/relationships/hyperlink" Target="https://www.radware.com/blog/threat-intelligence/hacktivism-unveiled-q1-2025/" TargetMode="External"/><Relationship Id="rId4" Type="http://schemas.openxmlformats.org/officeDocument/2006/relationships/hyperlink" Target="https://www.tecnozero.com/blog/ransomware-remoto-un-amenaza-empresarial-en-aug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istockphoto.com/id/1437486919/es/vector/concepto-de-monitoreo-ilustraci%C3%B3n-dibujada-a-mano-ilustraci%C3%B3n-de-stock.jpg?s=612x612&amp;amp;w=0&amp;amp;k=20&amp;amp;c=yjdf7lzYwG1J7hivaUCu88lmrgZu2YzMWVGSg49Gpxc" TargetMode="External"/><Relationship Id="rId2" Type="http://schemas.openxmlformats.org/officeDocument/2006/relationships/hyperlink" Target="https://cdn.prod.website-files.com/62e153e41d6ee298cc9a98f7/6318844c898ecf0f675dd89d_Firewall%20(1).webp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.mql5.com/2/17/copyright_encoded.gif" TargetMode="External"/><Relationship Id="rId5" Type="http://schemas.openxmlformats.org/officeDocument/2006/relationships/hyperlink" Target="https://nemdigitalstorage.blob.core.windows.net/nem-main/images/2023/05/27/73d39d40-2048-4471-a511-d074dcaae162.png" TargetMode="External"/><Relationship Id="rId4" Type="http://schemas.openxmlformats.org/officeDocument/2006/relationships/hyperlink" Target="https://images.vexels.com/media/users/3/193107/isolated/preview/4f865b98a49603836885d7aa382c2adf-covid-19-detener-icono-de-trazo-de-mano.p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crypted-tbn0.gstatic.com/images?q=tbn:ANd9GcQucUfibvZkSCk2KRkBhcKixVr2xbwWd2VeHw&amp;s" TargetMode="External"/><Relationship Id="rId2" Type="http://schemas.openxmlformats.org/officeDocument/2006/relationships/hyperlink" Target="https://encrypted-tbn0.gstatic.com/images?q=tbn:ANd9GcRR9ynnLoAlQ6S8_wrjOj3LE0R1zUCI_CpnCg&amp;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ogowik.com/content/uploads/images/colcert5161.logowik.com.webp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7.png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image" Target="../media/image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5.png"/><Relationship Id="rId5" Type="http://schemas.openxmlformats.org/officeDocument/2006/relationships/slide" Target="slide8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" Target="slide6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B8B05767-921E-0444-9C3E-1321A550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BBDB197B-B481-3D49-B7BA-1263A1FA0288}"/>
              </a:ext>
            </a:extLst>
          </p:cNvPr>
          <p:cNvSpPr txBox="1"/>
          <p:nvPr/>
        </p:nvSpPr>
        <p:spPr>
          <a:xfrm>
            <a:off x="5363278" y="1841242"/>
            <a:ext cx="66509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54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Hacktivismo</a:t>
            </a:r>
            <a:r>
              <a:rPr lang="es-CO" sz="5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Código y </a:t>
            </a:r>
            <a:r>
              <a:rPr lang="es-CO" sz="5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Acción</a:t>
            </a:r>
            <a:endParaRPr lang="es-CO" sz="5400" b="1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s-CO" sz="4400" b="1" dirty="0" smtClean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s-CO" sz="24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Santiago </a:t>
            </a:r>
            <a:r>
              <a:rPr lang="es-CO" sz="2400" dirty="0" err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Lizarazo</a:t>
            </a:r>
            <a:r>
              <a:rPr lang="es-CO" sz="24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García </a:t>
            </a:r>
            <a:r>
              <a:rPr lang="es-CO" sz="2400" dirty="0" smtClean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</a:t>
            </a:r>
            <a:r>
              <a:rPr lang="es-CO" sz="24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Pablo Rueda </a:t>
            </a:r>
            <a:r>
              <a:rPr lang="es-CO" sz="2400" dirty="0" smtClean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Angarita</a:t>
            </a:r>
          </a:p>
          <a:p>
            <a:pPr algn="r"/>
            <a:r>
              <a:rPr lang="es-CO" sz="2400" dirty="0" err="1" smtClean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Karoll</a:t>
            </a:r>
            <a:r>
              <a:rPr lang="es-CO" sz="2400" dirty="0" smtClean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err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Nataly</a:t>
            </a:r>
            <a:r>
              <a:rPr lang="es-CO" sz="24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Sánchez </a:t>
            </a:r>
            <a:r>
              <a:rPr lang="es-CO" sz="2400" dirty="0" smtClean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Ortega Nicolás </a:t>
            </a:r>
            <a:r>
              <a:rPr lang="es-CO" sz="24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Arturo Carrillo </a:t>
            </a:r>
            <a:r>
              <a:rPr lang="es-CO" sz="2400" dirty="0" smtClean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Hernández</a:t>
            </a:r>
          </a:p>
          <a:p>
            <a:pPr algn="r"/>
            <a:endParaRPr lang="es-CO" sz="2400" dirty="0" smtClean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s-CO" sz="2400" b="1" dirty="0" smtClean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Presentado a:  </a:t>
            </a:r>
            <a:r>
              <a:rPr lang="es-CO" sz="2400" dirty="0" err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Jonnathan</a:t>
            </a:r>
            <a:r>
              <a:rPr lang="es-CO" sz="24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Leonardo González </a:t>
            </a:r>
            <a:r>
              <a:rPr lang="es-CO" sz="2400" dirty="0" smtClean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Valderrama</a:t>
            </a:r>
            <a:endParaRPr lang="es-CO" sz="240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38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Técnicas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0" name="Google Shape;584;p38"/>
          <p:cNvSpPr/>
          <p:nvPr/>
        </p:nvSpPr>
        <p:spPr>
          <a:xfrm>
            <a:off x="6761877" y="1639610"/>
            <a:ext cx="4904606" cy="1237635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CuadroTexto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154676" y="1695348"/>
            <a:ext cx="355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iltraciones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atos </a:t>
            </a:r>
          </a:p>
          <a:p>
            <a:pPr lvl="0" algn="ctr"/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(Data 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Breaches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Leaks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1" name="Google Shape;585;p38"/>
          <p:cNvSpPr/>
          <p:nvPr/>
        </p:nvSpPr>
        <p:spPr>
          <a:xfrm>
            <a:off x="10658639" y="1639610"/>
            <a:ext cx="1007844" cy="1237636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01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rgbClr val="7DA54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Elipse 11"/>
          <p:cNvSpPr/>
          <p:nvPr/>
        </p:nvSpPr>
        <p:spPr>
          <a:xfrm>
            <a:off x="11014840" y="2112574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438112" y="3479440"/>
            <a:ext cx="3552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CO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técnica implica el acceso y divulgación no autorizada de información sensible o confidencial</a:t>
            </a:r>
            <a:endParaRPr lang="es-CO" sz="2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" t="2657" r="3663" b="3819"/>
          <a:stretch/>
        </p:blipFill>
        <p:spPr>
          <a:xfrm>
            <a:off x="758468" y="1502976"/>
            <a:ext cx="6515119" cy="4151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884983" y="5801661"/>
            <a:ext cx="606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7.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Corrons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(2024). Data-lake-01 [PNG]. Norton.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6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Técnicas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0" name="Google Shape;584;p38"/>
          <p:cNvSpPr/>
          <p:nvPr/>
        </p:nvSpPr>
        <p:spPr>
          <a:xfrm flipH="1">
            <a:off x="977880" y="1477216"/>
            <a:ext cx="4904606" cy="1237635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CuadroTexto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810573" y="1783127"/>
            <a:ext cx="355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36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Doxing</a:t>
            </a:r>
            <a:endParaRPr lang="es-CO" sz="36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grpSp>
        <p:nvGrpSpPr>
          <p:cNvPr id="4" name="Grupo 3"/>
          <p:cNvGrpSpPr/>
          <p:nvPr/>
        </p:nvGrpSpPr>
        <p:grpSpPr>
          <a:xfrm flipH="1">
            <a:off x="977880" y="1483496"/>
            <a:ext cx="1007844" cy="1237636"/>
            <a:chOff x="10658639" y="1639610"/>
            <a:chExt cx="1007844" cy="1237636"/>
          </a:xfrm>
        </p:grpSpPr>
        <p:sp>
          <p:nvSpPr>
            <p:cNvPr id="11" name="Google Shape;585;p38"/>
            <p:cNvSpPr/>
            <p:nvPr/>
          </p:nvSpPr>
          <p:spPr>
            <a:xfrm>
              <a:off x="10658639" y="1639610"/>
              <a:ext cx="1007844" cy="1237636"/>
            </a:xfrm>
            <a:custGeom>
              <a:avLst/>
              <a:gdLst/>
              <a:ahLst/>
              <a:cxnLst/>
              <a:rect l="l" t="t" r="r" b="b"/>
              <a:pathLst>
                <a:path w="25801" h="31315" extrusionOk="0">
                  <a:moveTo>
                    <a:pt x="0" y="1"/>
                  </a:moveTo>
                  <a:lnTo>
                    <a:pt x="0" y="31314"/>
                  </a:lnTo>
                  <a:lnTo>
                    <a:pt x="10144" y="31314"/>
                  </a:lnTo>
                  <a:cubicBezTo>
                    <a:pt x="18788" y="31314"/>
                    <a:pt x="25801" y="24301"/>
                    <a:pt x="25801" y="15657"/>
                  </a:cubicBezTo>
                  <a:cubicBezTo>
                    <a:pt x="25801" y="11335"/>
                    <a:pt x="24051" y="7418"/>
                    <a:pt x="21217" y="4585"/>
                  </a:cubicBezTo>
                  <a:cubicBezTo>
                    <a:pt x="18383" y="1751"/>
                    <a:pt x="14466" y="1"/>
                    <a:pt x="10144" y="1"/>
                  </a:cubicBezTo>
                  <a:close/>
                </a:path>
              </a:pathLst>
            </a:custGeom>
            <a:solidFill>
              <a:srgbClr val="9ACF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Elipse 11"/>
            <p:cNvSpPr/>
            <p:nvPr/>
          </p:nvSpPr>
          <p:spPr>
            <a:xfrm>
              <a:off x="11014840" y="2112574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3" name="CuadroTexto 1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200488" y="3333118"/>
            <a:ext cx="37659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CO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 en investigar y publicar información privada o de identificación personal de </a:t>
            </a:r>
            <a:r>
              <a:rPr lang="es-CO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individuos sin su </a:t>
            </a:r>
            <a:r>
              <a:rPr lang="es-CO" sz="2400" i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consetimiento</a:t>
            </a:r>
            <a:r>
              <a:rPr lang="es-CO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sz="2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1" r="9870" b="4122"/>
          <a:stretch/>
        </p:blipFill>
        <p:spPr>
          <a:xfrm>
            <a:off x="5263068" y="1292229"/>
            <a:ext cx="5895612" cy="4635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5491921" y="5980085"/>
            <a:ext cx="5666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8. </a:t>
            </a:r>
            <a:r>
              <a:rPr lang="es-CO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Galán, R. 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(2023). Unnamed-1 [JPG]. 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Libreta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Apuntes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Técnicas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0" name="Google Shape;584;p38"/>
          <p:cNvSpPr/>
          <p:nvPr/>
        </p:nvSpPr>
        <p:spPr>
          <a:xfrm>
            <a:off x="6709625" y="1613484"/>
            <a:ext cx="4904606" cy="1237635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CuadroTexto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088848" y="1920060"/>
            <a:ext cx="355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32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s-CO" sz="32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ansomware</a:t>
            </a:r>
            <a:endParaRPr lang="es-CO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1" name="Google Shape;585;p38"/>
          <p:cNvSpPr/>
          <p:nvPr/>
        </p:nvSpPr>
        <p:spPr>
          <a:xfrm>
            <a:off x="10606387" y="1613484"/>
            <a:ext cx="1007844" cy="1237636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01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rgbClr val="B7C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Elipse 11"/>
          <p:cNvSpPr/>
          <p:nvPr/>
        </p:nvSpPr>
        <p:spPr>
          <a:xfrm>
            <a:off x="10962588" y="2086448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536452" y="3333861"/>
            <a:ext cx="3552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CO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software malicioso cifra los archivos de la víctima o bloquea sistemas, exigiendo un </a:t>
            </a:r>
            <a:r>
              <a:rPr lang="es-CO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pago.</a:t>
            </a:r>
            <a:endParaRPr lang="es-CO" sz="2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r="10050"/>
          <a:stretch/>
        </p:blipFill>
        <p:spPr>
          <a:xfrm>
            <a:off x="886281" y="1486272"/>
            <a:ext cx="6499579" cy="4268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960686" y="5868713"/>
            <a:ext cx="635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9. </a:t>
            </a:r>
            <a:r>
              <a:rPr lang="es-CO" sz="24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Tecnozero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4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.). </a:t>
            </a:r>
            <a:r>
              <a:rPr lang="fr-FR" sz="24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Ransomware-remoto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[PNG]. </a:t>
            </a:r>
            <a:r>
              <a:rPr lang="fr-FR" sz="24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Tecnozero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528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Contextualización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" y="1393875"/>
            <a:ext cx="5092783" cy="4150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63" y="1393875"/>
            <a:ext cx="5751434" cy="4150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598517" y="5721011"/>
            <a:ext cx="5092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10. </a:t>
            </a:r>
            <a:r>
              <a:rPr lang="es-CO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Geenes</a:t>
            </a:r>
            <a:r>
              <a:rPr lang="es-CO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P. 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(2025). </a:t>
            </a:r>
            <a:r>
              <a:rPr lang="es-CO" altLang="es-CO" sz="2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Most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s-CO" altLang="es-CO" sz="2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targeted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s-CO" altLang="es-CO" sz="2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countries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s-CO" altLang="es-CO" sz="2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by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s-CO" altLang="es-CO" sz="2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hacktivist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s-CO" altLang="es-CO" sz="2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DDoS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in Q1 of 2025 </a:t>
            </a:r>
            <a:r>
              <a:rPr lang="es-CO" altLang="es-CO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[JPEG]. 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Radware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6059373" y="5712378"/>
            <a:ext cx="5245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11. </a:t>
            </a:r>
            <a:r>
              <a:rPr lang="es-CO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Geenes</a:t>
            </a:r>
            <a:r>
              <a:rPr lang="es-CO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P. 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(2025). 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Top </a:t>
            </a:r>
            <a:r>
              <a:rPr lang="es-CO" altLang="es-CO" sz="2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targeted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U.S. industries </a:t>
            </a:r>
            <a:r>
              <a:rPr lang="es-CO" altLang="es-CO" sz="20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for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Q1 </a:t>
            </a:r>
            <a:r>
              <a:rPr lang="es-CO" altLang="es-CO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2025</a:t>
            </a:r>
            <a:r>
              <a:rPr lang="es-CO" altLang="es-CO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[JPEG]. 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Radware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9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Contextualización</a:t>
            </a:r>
          </a:p>
        </p:txBody>
      </p:sp>
      <p:sp>
        <p:nvSpPr>
          <p:cNvPr id="10" name="Google Shape;584;p38"/>
          <p:cNvSpPr/>
          <p:nvPr/>
        </p:nvSpPr>
        <p:spPr>
          <a:xfrm>
            <a:off x="6761877" y="1717988"/>
            <a:ext cx="4904606" cy="1237635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CuadroTexto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158075" y="1804469"/>
            <a:ext cx="3552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32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es-CO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endParaRPr lang="es-CO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1" name="Google Shape;585;p38"/>
          <p:cNvSpPr/>
          <p:nvPr/>
        </p:nvSpPr>
        <p:spPr>
          <a:xfrm>
            <a:off x="10658639" y="1717988"/>
            <a:ext cx="1007844" cy="1237636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01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Elipse 11"/>
          <p:cNvSpPr/>
          <p:nvPr/>
        </p:nvSpPr>
        <p:spPr>
          <a:xfrm>
            <a:off x="11014840" y="2190952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438112" y="3557818"/>
            <a:ext cx="3552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CO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s-CO" sz="2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es-CO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es-CO" sz="2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un suceso </a:t>
            </a:r>
            <a:r>
              <a:rPr lang="es-CO" sz="24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memorable ante la censura de WikiLeaks</a:t>
            </a:r>
            <a:endParaRPr lang="es-CO" sz="2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804926" y="5954020"/>
            <a:ext cx="6118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12. 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Macdiarmid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Peter. 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(2023). 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WikiLeaks-Founder-To-Face-006 [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JPG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fr-FR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Theguardian</a:t>
            </a:r>
            <a:r>
              <a:rPr lang="fr-F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2" y="1564915"/>
            <a:ext cx="6512378" cy="4065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31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Contextualización</a:t>
            </a:r>
          </a:p>
        </p:txBody>
      </p:sp>
      <p:sp>
        <p:nvSpPr>
          <p:cNvPr id="10" name="Google Shape;584;p38"/>
          <p:cNvSpPr/>
          <p:nvPr/>
        </p:nvSpPr>
        <p:spPr>
          <a:xfrm flipH="1">
            <a:off x="677438" y="1581720"/>
            <a:ext cx="4904606" cy="1237635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CuadroTexto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20500" y="1631746"/>
            <a:ext cx="365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Hacktivists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 leak 178,000 documents from Colombia’s military</a:t>
            </a:r>
          </a:p>
        </p:txBody>
      </p:sp>
      <p:grpSp>
        <p:nvGrpSpPr>
          <p:cNvPr id="4" name="Grupo 3"/>
          <p:cNvGrpSpPr/>
          <p:nvPr/>
        </p:nvGrpSpPr>
        <p:grpSpPr>
          <a:xfrm flipH="1">
            <a:off x="677438" y="1581719"/>
            <a:ext cx="1007844" cy="1237636"/>
            <a:chOff x="10658639" y="1639610"/>
            <a:chExt cx="1007844" cy="1237636"/>
          </a:xfrm>
        </p:grpSpPr>
        <p:sp>
          <p:nvSpPr>
            <p:cNvPr id="11" name="Google Shape;585;p38"/>
            <p:cNvSpPr/>
            <p:nvPr/>
          </p:nvSpPr>
          <p:spPr>
            <a:xfrm>
              <a:off x="10658639" y="1639610"/>
              <a:ext cx="1007844" cy="1237636"/>
            </a:xfrm>
            <a:custGeom>
              <a:avLst/>
              <a:gdLst/>
              <a:ahLst/>
              <a:cxnLst/>
              <a:rect l="l" t="t" r="r" b="b"/>
              <a:pathLst>
                <a:path w="25801" h="31315" extrusionOk="0">
                  <a:moveTo>
                    <a:pt x="0" y="1"/>
                  </a:moveTo>
                  <a:lnTo>
                    <a:pt x="0" y="31314"/>
                  </a:lnTo>
                  <a:lnTo>
                    <a:pt x="10144" y="31314"/>
                  </a:lnTo>
                  <a:cubicBezTo>
                    <a:pt x="18788" y="31314"/>
                    <a:pt x="25801" y="24301"/>
                    <a:pt x="25801" y="15657"/>
                  </a:cubicBezTo>
                  <a:cubicBezTo>
                    <a:pt x="25801" y="11335"/>
                    <a:pt x="24051" y="7418"/>
                    <a:pt x="21217" y="4585"/>
                  </a:cubicBezTo>
                  <a:cubicBezTo>
                    <a:pt x="18383" y="1751"/>
                    <a:pt x="14466" y="1"/>
                    <a:pt x="10144" y="1"/>
                  </a:cubicBezTo>
                  <a:close/>
                </a:path>
              </a:pathLst>
            </a:custGeom>
            <a:solidFill>
              <a:srgbClr val="9ACF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Elipse 11"/>
            <p:cNvSpPr/>
            <p:nvPr/>
          </p:nvSpPr>
          <p:spPr>
            <a:xfrm>
              <a:off x="11014840" y="2112574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3" name="CuadroTexto 1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3437622"/>
            <a:ext cx="37659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ES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</a:t>
            </a:r>
            <a:r>
              <a:rPr lang="es-ES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s-ES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 Guacamaya llevó a cabo una significativa filtración de 178,000 documentos del ejército </a:t>
            </a:r>
            <a:r>
              <a:rPr lang="es-ES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colombiano.</a:t>
            </a:r>
            <a:endParaRPr lang="es-CO" sz="2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5582044" y="5783741"/>
            <a:ext cx="5960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13. </a:t>
            </a:r>
            <a:r>
              <a:rPr lang="es-CO" sz="24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Alsema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(2023). 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military_salute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[JPG]. </a:t>
            </a:r>
            <a:r>
              <a:rPr lang="fr-FR" sz="24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Colombia</a:t>
            </a:r>
            <a:r>
              <a:rPr lang="fr-FR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Reports.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/>
          <a:stretch/>
        </p:blipFill>
        <p:spPr>
          <a:xfrm>
            <a:off x="5446618" y="1411902"/>
            <a:ext cx="5923181" cy="4100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44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Contextualización</a:t>
            </a:r>
          </a:p>
        </p:txBody>
      </p:sp>
      <p:sp>
        <p:nvSpPr>
          <p:cNvPr id="10" name="Google Shape;584;p38"/>
          <p:cNvSpPr/>
          <p:nvPr/>
        </p:nvSpPr>
        <p:spPr>
          <a:xfrm>
            <a:off x="5956663" y="1859350"/>
            <a:ext cx="5421086" cy="1237635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CuadroTexto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6141480" y="1896656"/>
            <a:ext cx="4241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Hacker group Anonymous leaks Colombia's police and army files amid protest crackdown</a:t>
            </a:r>
          </a:p>
        </p:txBody>
      </p:sp>
      <p:sp>
        <p:nvSpPr>
          <p:cNvPr id="11" name="Google Shape;585;p38"/>
          <p:cNvSpPr/>
          <p:nvPr/>
        </p:nvSpPr>
        <p:spPr>
          <a:xfrm>
            <a:off x="10383406" y="1859349"/>
            <a:ext cx="1007844" cy="1237636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01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rgbClr val="7DA54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Elipse 11"/>
          <p:cNvSpPr/>
          <p:nvPr/>
        </p:nvSpPr>
        <p:spPr>
          <a:xfrm>
            <a:off x="10906241" y="2360771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6596553" y="3878943"/>
            <a:ext cx="3552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ES" sz="24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Anonymous</a:t>
            </a:r>
            <a:r>
              <a:rPr lang="es-ES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también filtró información de las fuerzas de seguridad (</a:t>
            </a:r>
            <a:r>
              <a:rPr lang="es-ES" sz="24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Advox</a:t>
            </a:r>
            <a:r>
              <a:rPr lang="es-ES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Global </a:t>
            </a:r>
            <a:r>
              <a:rPr lang="es-ES" sz="24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Voices</a:t>
            </a:r>
            <a:r>
              <a:rPr lang="es-ES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04527E9F-6A45-2468-437F-ED06610B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28" y="1667604"/>
            <a:ext cx="4859821" cy="4466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560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 de código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4" y="1539434"/>
            <a:ext cx="3548732" cy="1774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71" y="1061652"/>
            <a:ext cx="2337217" cy="2337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126" y="3971482"/>
            <a:ext cx="1967228" cy="1967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ángulo 7"/>
          <p:cNvSpPr/>
          <p:nvPr/>
        </p:nvSpPr>
        <p:spPr>
          <a:xfrm>
            <a:off x="3949333" y="2283885"/>
            <a:ext cx="2388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Firewalls</a:t>
            </a:r>
            <a:endParaRPr lang="es-CO" sz="2800" b="1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170112" y="1322319"/>
            <a:ext cx="26806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Sistemas de Detección de Intrusión </a:t>
            </a:r>
            <a:r>
              <a:rPr lang="es-CO" sz="2800" b="1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Wingdings" panose="05000000000000000000" pitchFamily="2" charset="2"/>
              </a:rPr>
              <a:t>(IDS)</a:t>
            </a:r>
            <a:endParaRPr lang="es-CO" sz="2800" b="1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000164" y="4439661"/>
            <a:ext cx="33680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Sistemas </a:t>
            </a:r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 Prevención </a:t>
            </a:r>
            <a:r>
              <a:rPr lang="es-CO" sz="2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 Intrusión </a:t>
            </a:r>
            <a:r>
              <a:rPr lang="es-CO" sz="2800" b="1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Wingdings" panose="05000000000000000000" pitchFamily="2" charset="2"/>
              </a:rPr>
              <a:t>(IDS)</a:t>
            </a:r>
            <a:endParaRPr lang="es-CO" sz="2800" b="1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-113152" y="3474488"/>
            <a:ext cx="51946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</a:t>
            </a:r>
            <a:r>
              <a:rPr lang="es-CO" sz="16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Website-Files (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s.f.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Firewall 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webp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Website-Files. 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616834" y="3386706"/>
            <a:ext cx="5233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</a:t>
            </a:r>
            <a:r>
              <a:rPr lang="es-CO" sz="16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iStockphoto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(s.f.). Concepto De Monitoreo Ilustración Dibujada A Mano [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jpg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iStockphoto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683293" y="6065130"/>
            <a:ext cx="4414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</a:t>
            </a:r>
            <a:r>
              <a:rPr lang="es-CO" sz="16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Vexels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(s.f.).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 detener icono de trazo de mano [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CO" sz="16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Vexels</a:t>
            </a:r>
            <a:r>
              <a:rPr lang="es-CO" sz="16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664586" y="505639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 de código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884571" y="1336449"/>
            <a:ext cx="3059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chemeClr val="bg2">
                    <a:lumMod val="50000"/>
                  </a:schemeClr>
                </a:solidFill>
              </a:rPr>
              <a:t>Cifrado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3200" b="1" dirty="0" err="1" smtClean="0">
                <a:solidFill>
                  <a:schemeClr val="bg2">
                    <a:lumMod val="50000"/>
                  </a:schemeClr>
                </a:solidFill>
              </a:rPr>
              <a:t>datos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s-CO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17" y="2047657"/>
            <a:ext cx="4696377" cy="3444010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931055" y="3338526"/>
            <a:ext cx="1162594" cy="757646"/>
          </a:xfrm>
          <a:prstGeom prst="rightArrow">
            <a:avLst/>
          </a:prstGeom>
          <a:solidFill>
            <a:srgbClr val="9ACF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7DA544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583" y="2203415"/>
            <a:ext cx="3326360" cy="3130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ángulo 7"/>
          <p:cNvSpPr/>
          <p:nvPr/>
        </p:nvSpPr>
        <p:spPr>
          <a:xfrm>
            <a:off x="482186" y="5679222"/>
            <a:ext cx="5198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</a:t>
            </a:r>
            <a:r>
              <a:rPr lang="es-CO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17. 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Storage (2023). 73d39d40-2048-4471-a511-d074dcaae162 [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NEM Digital Storage.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196370" y="5817721"/>
            <a:ext cx="4138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</a:t>
            </a:r>
            <a:r>
              <a:rPr lang="es-CO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MQL5.com (s.f.).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copyright_encoded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MQL5.com.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06" y="2059705"/>
            <a:ext cx="4696377" cy="3444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10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560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 de código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2" y="1440838"/>
            <a:ext cx="3118159" cy="17848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693" y="1486759"/>
            <a:ext cx="2409825" cy="1895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18167" t="10649" r="16663" b="7457"/>
          <a:stretch/>
        </p:blipFill>
        <p:spPr>
          <a:xfrm>
            <a:off x="3169919" y="4224704"/>
            <a:ext cx="2299062" cy="2168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ángulo 6"/>
          <p:cNvSpPr/>
          <p:nvPr/>
        </p:nvSpPr>
        <p:spPr>
          <a:xfrm>
            <a:off x="3474679" y="1954107"/>
            <a:ext cx="2612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Especialistas en </a:t>
            </a:r>
            <a:r>
              <a:rPr lang="es-CO" sz="20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Ciberseguridad</a:t>
            </a:r>
            <a:r>
              <a:rPr lang="es-CO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Defensiva</a:t>
            </a:r>
            <a:endParaRPr lang="es-CO" sz="2000" b="1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041028" y="2080553"/>
            <a:ext cx="2728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Desarrolladores de Software</a:t>
            </a:r>
            <a:endParaRPr lang="es-CO" sz="2000" b="1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586547" y="4773982"/>
            <a:ext cx="3800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Centros de Respuesta a Incidentes Cibernéticos (CERT/CSIRT)</a:t>
            </a:r>
            <a:endParaRPr lang="es-CO" b="1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68502" y="3432786"/>
            <a:ext cx="49102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</a:t>
            </a:r>
            <a:r>
              <a:rPr lang="es-CO" sz="16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Interempresas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(s.f.). Imagen relacionada con candado y seguridad [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jpg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Interempresas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471693" y="3553989"/>
            <a:ext cx="51386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</a:t>
            </a:r>
            <a:r>
              <a:rPr lang="es-CO" sz="16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Solusoft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(s.f.). Representación visual de un firewall [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jpg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E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Solusoft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945028" y="643100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</a:t>
            </a:r>
            <a:r>
              <a:rPr lang="es-CO" sz="16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Logowik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.). Logo de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ColCERT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webp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pt-BR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Logowik</a:t>
            </a:r>
            <a:r>
              <a:rPr lang="pt-BR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7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623021" y="447474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Pregunta Problemática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31135" y="3003679"/>
            <a:ext cx="98058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sz="4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entender el </a:t>
            </a:r>
            <a:r>
              <a:rPr lang="es-CO" sz="4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Hacktivismo</a:t>
            </a:r>
            <a:r>
              <a:rPr lang="es-CO" sz="4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desde un enfoque computacional?</a:t>
            </a:r>
            <a:endParaRPr lang="es-CO" sz="40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317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06150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Bibliografías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938607" y="1225689"/>
            <a:ext cx="105163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Alsema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Adriaan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(2023).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Hacktivists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leak 178,000 documents from Colombia’s military.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Colombia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Reports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Recuperado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https://colombiareports.com/hacktivists-leak-178000-documents-from-colombias-military/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(Consultado el 18 de mayo de 2025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Amod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F. (2024). </a:t>
            </a:r>
            <a:r>
              <a:rPr lang="es-CO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CO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CO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s-CO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defacement</a:t>
            </a:r>
            <a:r>
              <a:rPr lang="es-CO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s-CO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Paubox</a:t>
            </a:r>
            <a:r>
              <a:rPr lang="es-CO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Recuperado el 18 de mayo de 2025,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s-CO" u="sng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www.paubox.com/blog/what-is-website-defacement</a:t>
            </a:r>
            <a:endParaRPr lang="es-CO" u="sng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CISA. (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s.f.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Your Home Network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www.cisa.gov/news-events/news/protect-your-home-network</a:t>
            </a:r>
            <a:endParaRPr lang="en-US" u="sng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Cloudflare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(s.f.). </a:t>
            </a:r>
            <a:r>
              <a:rPr lang="es-CO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un ataque </a:t>
            </a:r>
            <a:r>
              <a:rPr lang="es-CO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DDoS</a:t>
            </a:r>
            <a:r>
              <a:rPr lang="es-CO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s-CO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Cloudfare</a:t>
            </a:r>
            <a:r>
              <a:rPr lang="es-CO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Recuperado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https://www.cloudflare.com/es-es/learning/ddos/what-is-a-ddos-attack</a:t>
            </a:r>
            <a:r>
              <a:rPr lang="es-CO" u="sng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s-CO" u="sng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ColCERT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(s.f.).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ColCERT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www.colcert.gov.co/800/w3-article-198657.html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Cronup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Ciberseguridad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(s.f.).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 |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Ciberseguridad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Defensiva.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https://www.cronup.com/ciberseguridad-defensiva/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Kaspersky. (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s.f.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Doxing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Kaspersky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Recuperado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https://www.kaspersky.com/resource-center/definitions/what-is-doxing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06150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Bibliografías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861417" y="1458642"/>
            <a:ext cx="106600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Kosinski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 (2024).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data breach? </a:t>
            </a:r>
            <a:r>
              <a:rPr lang="es-CO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Recuperado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s-CO" u="sng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www.ibm.com/topics/data-breach</a:t>
            </a:r>
            <a:endParaRPr lang="es-CO" u="sng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Mosse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Institute. (Agosto de 2023).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Hackers, Script Kiddies, and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Hacktivists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Understanding the Different Shades of Cyber Activities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Mosse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Recuperado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s-CO" u="sng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library.mosse-institute.com/articles/2023/08/hackers-scriptkiddies-hacktivists.html</a:t>
            </a:r>
            <a:endParaRPr lang="es-CO" u="sng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 Security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(22 de enero de 2024).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hacktivism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Definition, examples and motivations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 Security. Recuperado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https://www.pandasecurity.com/en/mediacenter/what-is-hacktivism</a:t>
            </a:r>
            <a:r>
              <a:rPr lang="es-CO" u="sng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s-CO" u="sng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Portafolio. (2012, 17 de septiembre).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tipos de ciberataques realizó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Anonymous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Colombia?. Portafolio.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https://www.portafolio.co/economia/que-tipos-de-ciberataques-realizo-anonymous-en-colombia-551839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Radware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(02 de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abril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2024).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Hacktivism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Unveiled: A Look at Q1 2025 Trends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Radware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Blog. Recuperado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https://www.radware.com/blog/threat-intelligence/hacktivism-unveiled-q1-2025</a:t>
            </a:r>
            <a:r>
              <a:rPr lang="es-CO" u="sng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endParaRPr lang="es-CO" u="sng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Hat. (2023).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shift left security?. 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https://www.redhat.com/en/topics/security/what-is-shift-left-security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06150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Bibliografías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861417" y="1641522"/>
            <a:ext cx="106600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Scarfone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K., &amp;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Mell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P. (2007).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 (IDS) (NIST Special Publication 800-31). National Institute of Standards and Technology. </a:t>
            </a:r>
            <a:r>
              <a:rPr lang="en-US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https://nvlpubs.nist.gov/nistpubs/Legacy/SP/nistspecialpublication800-31.pdf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Schneier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B. (1996).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cryptography: protocols, algorithms, and source code in C (2nd ed.).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Wiley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Sons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Guardian. (2010, 8 de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diciembre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WikiLeaks: Visa and MasterCard face Operation Payback attacks.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Recuperado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https://www.theguardian.com/world/2010/dec/08/wikileaks-visa-mastercard-operation-payback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(Consultado el 18 de mayo de 2025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Vida, M. (2021).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Hacker group Anonymous leaks Colombia’s police and army files amid protest crackdown.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Advox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Global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Voices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Recuperado de </a:t>
            </a:r>
            <a:r>
              <a:rPr lang="es-CO" u="sng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https://advox.globalvoices.org/2021/05/24/hacker-group-anonymous-leaks-colombias-police-and-army-files-amid-protest-crackdown/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(Consultado el 18 de mayo de 2025).</a:t>
            </a:r>
          </a:p>
        </p:txBody>
      </p:sp>
    </p:spTree>
    <p:extLst>
      <p:ext uri="{BB962C8B-B14F-4D97-AF65-F5344CB8AC3E}">
        <p14:creationId xmlns:p14="http://schemas.microsoft.com/office/powerpoint/2010/main" val="389676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19213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Imágenes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338904" y="1339122"/>
            <a:ext cx="1139154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Imagen 1.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Barraza, E. (2023). El activismo [JPG].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Barriozona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Magazine. Recuperado de </a:t>
            </a:r>
            <a:r>
              <a:rPr lang="es-ES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https://barriozona.com/el-activismo-tradicional-digital-cambio-social</a:t>
            </a:r>
            <a:r>
              <a:rPr lang="es-ES" u="sng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s-ES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2.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Palacín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J. T. (2023). Wapqjooj4eidm8 [JPG].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Innovaspain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Recuperado de </a:t>
            </a:r>
            <a:r>
              <a:rPr lang="es-ES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https://www.innovaspain.com/hacktivismo-ciberataques/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Imagen 3.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Journalduck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(2023).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Cult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of the Dead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Cow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[JPEG].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Ejournalduhack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https://lejournalduhack.com/le-groupe-de-hackers-cult-of-the-dead-cow-prevoit-un-systeme-pour-chiffrer-les-applications-de-messagerie-et-autres</a:t>
            </a:r>
            <a:r>
              <a:rPr lang="fr-FR" u="sng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fr-FR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4.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Lecher, C. (2017). Electronic Disturbance Theater [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webp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Theverge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. Recuperado de </a:t>
            </a:r>
            <a:r>
              <a:rPr lang="es-CO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s-CO" u="sng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www.theverge.com/2017/4/14/15293538/electronic-disturbance-theater-zapatista-tactical-floodnet-sit-in</a:t>
            </a:r>
            <a:endParaRPr lang="es-CO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Imagen 5.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Incibe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(2018).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Ddos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[JPG].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Incibe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Instituto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Nacional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Ciberseguridad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https://www.incibe.es/ciudadania/blog/que-son-los-ataques-dos-y-ddos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Imagen 6.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Alonso, C.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(2021).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Defacement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 la web de Donald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Trump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[WEBP]. Un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informatico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en el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lado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mal.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https://www.elladodelmal.com/2021/10/el-defacement-de-la-web-de-donald-trump.html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06150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Imágenes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469535" y="1182366"/>
            <a:ext cx="11234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7.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L.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(2024). Data-lake-01 [PNG]. Norton.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https://us.norton.com/blog/emerging-threats/data-leak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8.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Galán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(2023). Unnamed-1 [JPG].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Libreta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Apuntes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https://libretadeapuntes.com/doxing</a:t>
            </a:r>
            <a:r>
              <a:rPr lang="fr-FR" u="sng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fr-FR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Imagen 9.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Tecnozero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s.f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.).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Ransomware-remoto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[PNG].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Tecnozero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https://www.tecnozero.com/blog/ransomware-remoto-un-amenaza-empresarial-en-auge/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10.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Geenes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P.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(2025).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Most targeted countries by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hacktivist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DDoS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 Q1 of 2025 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[JPEG].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Radware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https://www.radware.com/blog/threat-intelligence/hacktivism-unveiled-q1-2025/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11.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Geenes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P.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(2025).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targeted U.S. industries for Q1 2025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[JPEG].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Radware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https://www.radware.com/blog/threat-intelligence/hacktivism-unveiled-q1-2025/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12.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Macdiarmid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Peter. (2023). WikiLeaks-Founder-To-Face-006 [JPG].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Theguardian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https://www.theguardian.com/world/2010/dec/08/wikileaks-visa-mastercard-operation-payback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Imagen 13.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Alsema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(2023).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military_salute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[JPG].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Colombia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Reports.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Recuperado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https://colombiareports.com/hacktivists-leak-178000-documents-from-colombias-military/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06150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Imágenes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469535" y="1182366"/>
            <a:ext cx="112347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14. </a:t>
            </a:r>
            <a:r>
              <a:rPr lang="es-CO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-Files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(s.f.). Firewall [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webp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-Files. Recuperado de: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https://cdn.prod.website-files.com/62e153e41d6ee298cc9a98f7/6318844c898ecf0f675dd89d_Firewall%20(1).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webp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15. </a:t>
            </a:r>
            <a:r>
              <a:rPr lang="es-CO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iStockphoto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(s.f.). Concepto De Monitoreo Ilustración Dibujada A Mano [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jpg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iStockphoto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. Recuperado de: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https://media.istockphoto.com/id/1437486919/es/vector/concepto-de-monitoreo-ilustraci%C3%B3n-dibujada-a-mano-ilustraci%C3%B3n-de-stock.jpg?s=612x612&amp;amp;w=0&amp;amp;k=20&amp;amp;c=yjdf7lzYwG1J7hivaUCu88lmrgZu2YzMWVGSg49Gpxc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  <a:p>
            <a:pPr algn="ctr"/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16. </a:t>
            </a:r>
            <a:r>
              <a:rPr lang="es-CO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Vexels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(s.f.).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19 detener icono de trazo de mano [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Vexels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. Recuperado de: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images.vexels.com/media/users/3/193107/isolated/preview/4f865b98a49603836885d7aa382c2adf-covid-19-detener-icono-de-trazo-de-mano.png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17. 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NEM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Digital Storage (2023). 73d39d40-2048-4471-a511-d074dcaae162 [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]. NEM Digital Storage. Recuperado de: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nemdigitalstorage.blob.core.windows.net/nem-main/images/2023/05/27/73d39d40-2048-4471-a511-d074dcaae162.png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18. 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MQL5.com (s.f.). </a:t>
            </a:r>
            <a:r>
              <a:rPr lang="es-CO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copyright_encoded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s-CO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]. MQL5.com. Recuperado de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c.mql5.com/2/17/copyright_encoded.gif</a:t>
            </a:r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0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706150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Imágenes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365032" y="1848571"/>
            <a:ext cx="112347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19.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Interempresas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(s.f.). Imagen relacionada con candado y seguridad [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jpg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Interempresas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Recuperado de: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encrypted-tbn0.gstatic.com/images?q=tbn:ANd9GcRR9ynnLoAlQ6S8_wrjOj3LE0R1zUCI_CpnCg&amp;s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20.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Solusoft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(s.f.). Representación visual de un firewall [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jpg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Solusoft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Recuperado de: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encrypted-tbn0.gstatic.com/images?q=tbn:ANd9GcQucUfibvZkSCk2KRkBhcKixVr2xbwWd2VeHw&amp;s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Imagen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21.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Logowik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s.f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.). Logo de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ColCERT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webp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Logowik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Recuperado de: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logowik.com/content/uploads/images/colcert5161.logowik.com.webp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126B318-1BA3-7E4F-A215-BE9CF9F93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612420" y="496898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327;p17"/>
          <p:cNvSpPr/>
          <p:nvPr/>
        </p:nvSpPr>
        <p:spPr>
          <a:xfrm>
            <a:off x="980593" y="1909128"/>
            <a:ext cx="4772507" cy="720000"/>
          </a:xfrm>
          <a:prstGeom prst="roundRect">
            <a:avLst>
              <a:gd name="adj" fmla="val 16667"/>
            </a:avLst>
          </a:prstGeom>
          <a:solidFill>
            <a:srgbClr val="586E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28;p17"/>
          <p:cNvSpPr/>
          <p:nvPr/>
        </p:nvSpPr>
        <p:spPr>
          <a:xfrm>
            <a:off x="971057" y="1905000"/>
            <a:ext cx="1157710" cy="720000"/>
          </a:xfrm>
          <a:prstGeom prst="rect">
            <a:avLst/>
          </a:prstGeom>
          <a:solidFill>
            <a:srgbClr val="198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29;p17"/>
          <p:cNvSpPr/>
          <p:nvPr/>
        </p:nvSpPr>
        <p:spPr>
          <a:xfrm>
            <a:off x="434943" y="1761915"/>
            <a:ext cx="919829" cy="969904"/>
          </a:xfrm>
          <a:prstGeom prst="ellipse">
            <a:avLst/>
          </a:prstGeom>
          <a:solidFill>
            <a:srgbClr val="586E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32;p17">
            <a:hlinkClick r:id="rId2" action="ppaction://hlinksldjump"/>
          </p:cNvPr>
          <p:cNvSpPr txBox="1"/>
          <p:nvPr/>
        </p:nvSpPr>
        <p:spPr>
          <a:xfrm>
            <a:off x="2411993" y="1903991"/>
            <a:ext cx="2285042" cy="72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Definición</a:t>
            </a:r>
            <a:endParaRPr sz="2800" b="1" dirty="0">
              <a:solidFill>
                <a:schemeClr val="lt1"/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75" name="Google Shape;327;p17"/>
          <p:cNvSpPr/>
          <p:nvPr/>
        </p:nvSpPr>
        <p:spPr>
          <a:xfrm>
            <a:off x="980593" y="2974691"/>
            <a:ext cx="4772507" cy="720000"/>
          </a:xfrm>
          <a:prstGeom prst="roundRect">
            <a:avLst>
              <a:gd name="adj" fmla="val 16667"/>
            </a:avLst>
          </a:prstGeom>
          <a:solidFill>
            <a:srgbClr val="768C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328;p17"/>
          <p:cNvSpPr/>
          <p:nvPr/>
        </p:nvSpPr>
        <p:spPr>
          <a:xfrm>
            <a:off x="967631" y="2974691"/>
            <a:ext cx="1157710" cy="720000"/>
          </a:xfrm>
          <a:prstGeom prst="rect">
            <a:avLst/>
          </a:prstGeom>
          <a:solidFill>
            <a:srgbClr val="198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329;p17"/>
          <p:cNvSpPr/>
          <p:nvPr/>
        </p:nvSpPr>
        <p:spPr>
          <a:xfrm>
            <a:off x="434943" y="2844306"/>
            <a:ext cx="919829" cy="969904"/>
          </a:xfrm>
          <a:prstGeom prst="ellipse">
            <a:avLst/>
          </a:prstGeom>
          <a:solidFill>
            <a:srgbClr val="768C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31;p17"/>
          <p:cNvSpPr txBox="1"/>
          <p:nvPr/>
        </p:nvSpPr>
        <p:spPr>
          <a:xfrm>
            <a:off x="1315083" y="1891291"/>
            <a:ext cx="800984" cy="7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01</a:t>
            </a:r>
            <a:endParaRPr sz="3200" b="1" dirty="0">
              <a:solidFill>
                <a:schemeClr val="lt1"/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80" name="Google Shape;327;p17"/>
          <p:cNvSpPr/>
          <p:nvPr/>
        </p:nvSpPr>
        <p:spPr>
          <a:xfrm>
            <a:off x="980593" y="4113632"/>
            <a:ext cx="4772507" cy="720000"/>
          </a:xfrm>
          <a:prstGeom prst="roundRect">
            <a:avLst>
              <a:gd name="adj" fmla="val 16667"/>
            </a:avLst>
          </a:prstGeom>
          <a:solidFill>
            <a:srgbClr val="96AC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28;p17"/>
          <p:cNvSpPr/>
          <p:nvPr/>
        </p:nvSpPr>
        <p:spPr>
          <a:xfrm>
            <a:off x="967631" y="4113632"/>
            <a:ext cx="1157710" cy="720000"/>
          </a:xfrm>
          <a:prstGeom prst="rect">
            <a:avLst/>
          </a:prstGeom>
          <a:solidFill>
            <a:srgbClr val="198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29;p17"/>
          <p:cNvSpPr/>
          <p:nvPr/>
        </p:nvSpPr>
        <p:spPr>
          <a:xfrm>
            <a:off x="434943" y="3983247"/>
            <a:ext cx="919829" cy="969904"/>
          </a:xfrm>
          <a:prstGeom prst="ellipse">
            <a:avLst/>
          </a:prstGeom>
          <a:solidFill>
            <a:srgbClr val="96AC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AutoShape 2" descr="blob:https://web.whatsapp.com/b38ccd9e-183c-498d-be7c-96331f1d75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12" name="Google Shape;327;p17"/>
          <p:cNvSpPr/>
          <p:nvPr/>
        </p:nvSpPr>
        <p:spPr>
          <a:xfrm>
            <a:off x="6642084" y="1916835"/>
            <a:ext cx="4772507" cy="720000"/>
          </a:xfrm>
          <a:prstGeom prst="roundRect">
            <a:avLst>
              <a:gd name="adj" fmla="val 16667"/>
            </a:avLst>
          </a:prstGeom>
          <a:solidFill>
            <a:srgbClr val="586E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328;p17"/>
          <p:cNvSpPr/>
          <p:nvPr/>
        </p:nvSpPr>
        <p:spPr>
          <a:xfrm>
            <a:off x="6629122" y="1916835"/>
            <a:ext cx="1157710" cy="720000"/>
          </a:xfrm>
          <a:prstGeom prst="rect">
            <a:avLst/>
          </a:prstGeom>
          <a:solidFill>
            <a:srgbClr val="198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329;p17"/>
          <p:cNvSpPr/>
          <p:nvPr/>
        </p:nvSpPr>
        <p:spPr>
          <a:xfrm>
            <a:off x="6096434" y="1786450"/>
            <a:ext cx="919829" cy="969904"/>
          </a:xfrm>
          <a:prstGeom prst="ellipse">
            <a:avLst/>
          </a:prstGeom>
          <a:solidFill>
            <a:srgbClr val="586E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327;p17"/>
          <p:cNvSpPr/>
          <p:nvPr/>
        </p:nvSpPr>
        <p:spPr>
          <a:xfrm>
            <a:off x="6642084" y="2999226"/>
            <a:ext cx="4772507" cy="720000"/>
          </a:xfrm>
          <a:prstGeom prst="roundRect">
            <a:avLst>
              <a:gd name="adj" fmla="val 16667"/>
            </a:avLst>
          </a:prstGeom>
          <a:solidFill>
            <a:srgbClr val="768C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328;p17"/>
          <p:cNvSpPr/>
          <p:nvPr/>
        </p:nvSpPr>
        <p:spPr>
          <a:xfrm>
            <a:off x="6629122" y="2999226"/>
            <a:ext cx="1157710" cy="720000"/>
          </a:xfrm>
          <a:prstGeom prst="rect">
            <a:avLst/>
          </a:prstGeom>
          <a:solidFill>
            <a:srgbClr val="198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329;p17"/>
          <p:cNvSpPr/>
          <p:nvPr/>
        </p:nvSpPr>
        <p:spPr>
          <a:xfrm>
            <a:off x="6096434" y="2868841"/>
            <a:ext cx="919829" cy="969904"/>
          </a:xfrm>
          <a:prstGeom prst="ellipse">
            <a:avLst/>
          </a:prstGeom>
          <a:solidFill>
            <a:srgbClr val="768C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327;p17"/>
          <p:cNvSpPr/>
          <p:nvPr/>
        </p:nvSpPr>
        <p:spPr>
          <a:xfrm>
            <a:off x="6642084" y="4138167"/>
            <a:ext cx="4772507" cy="720000"/>
          </a:xfrm>
          <a:prstGeom prst="roundRect">
            <a:avLst>
              <a:gd name="adj" fmla="val 16667"/>
            </a:avLst>
          </a:prstGeom>
          <a:solidFill>
            <a:srgbClr val="96AC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328;p17"/>
          <p:cNvSpPr/>
          <p:nvPr/>
        </p:nvSpPr>
        <p:spPr>
          <a:xfrm>
            <a:off x="6629122" y="4138167"/>
            <a:ext cx="1157710" cy="720000"/>
          </a:xfrm>
          <a:prstGeom prst="rect">
            <a:avLst/>
          </a:prstGeom>
          <a:solidFill>
            <a:srgbClr val="198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329;p17"/>
          <p:cNvSpPr/>
          <p:nvPr/>
        </p:nvSpPr>
        <p:spPr>
          <a:xfrm>
            <a:off x="6096434" y="4007782"/>
            <a:ext cx="919829" cy="969904"/>
          </a:xfrm>
          <a:prstGeom prst="ellipse">
            <a:avLst/>
          </a:prstGeom>
          <a:solidFill>
            <a:srgbClr val="96AC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327;p17"/>
          <p:cNvSpPr/>
          <p:nvPr/>
        </p:nvSpPr>
        <p:spPr>
          <a:xfrm>
            <a:off x="3544889" y="5276313"/>
            <a:ext cx="4772507" cy="720000"/>
          </a:xfrm>
          <a:prstGeom prst="roundRect">
            <a:avLst>
              <a:gd name="adj" fmla="val 16667"/>
            </a:avLst>
          </a:prstGeom>
          <a:solidFill>
            <a:srgbClr val="B7C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328;p17"/>
          <p:cNvSpPr/>
          <p:nvPr/>
        </p:nvSpPr>
        <p:spPr>
          <a:xfrm>
            <a:off x="3531927" y="5276313"/>
            <a:ext cx="1157710" cy="720000"/>
          </a:xfrm>
          <a:prstGeom prst="rect">
            <a:avLst/>
          </a:prstGeom>
          <a:solidFill>
            <a:srgbClr val="1985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329;p17"/>
          <p:cNvSpPr/>
          <p:nvPr/>
        </p:nvSpPr>
        <p:spPr>
          <a:xfrm>
            <a:off x="2999239" y="5145928"/>
            <a:ext cx="919829" cy="969904"/>
          </a:xfrm>
          <a:prstGeom prst="ellipse">
            <a:avLst/>
          </a:prstGeom>
          <a:solidFill>
            <a:srgbClr val="B7CE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331;p17"/>
          <p:cNvSpPr txBox="1"/>
          <p:nvPr/>
        </p:nvSpPr>
        <p:spPr>
          <a:xfrm>
            <a:off x="1305895" y="2969782"/>
            <a:ext cx="800984" cy="7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" name="Google Shape;331;p17"/>
          <p:cNvSpPr txBox="1"/>
          <p:nvPr/>
        </p:nvSpPr>
        <p:spPr>
          <a:xfrm>
            <a:off x="1297358" y="4125467"/>
            <a:ext cx="800984" cy="7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" name="Google Shape;331;p17"/>
          <p:cNvSpPr txBox="1"/>
          <p:nvPr/>
        </p:nvSpPr>
        <p:spPr>
          <a:xfrm>
            <a:off x="6965463" y="1920265"/>
            <a:ext cx="800984" cy="7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" name="Google Shape;331;p17"/>
          <p:cNvSpPr txBox="1"/>
          <p:nvPr/>
        </p:nvSpPr>
        <p:spPr>
          <a:xfrm>
            <a:off x="6971805" y="2996939"/>
            <a:ext cx="800984" cy="7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" name="Google Shape;331;p17"/>
          <p:cNvSpPr txBox="1"/>
          <p:nvPr/>
        </p:nvSpPr>
        <p:spPr>
          <a:xfrm>
            <a:off x="6971260" y="4152122"/>
            <a:ext cx="800984" cy="7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9" name="Google Shape;331;p17"/>
          <p:cNvSpPr txBox="1"/>
          <p:nvPr/>
        </p:nvSpPr>
        <p:spPr>
          <a:xfrm>
            <a:off x="3868530" y="5284554"/>
            <a:ext cx="800984" cy="7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07</a:t>
            </a:r>
            <a:endParaRPr sz="32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0" name="Google Shape;332;p17">
            <a:hlinkClick r:id="rId3" action="ppaction://hlinksldjump"/>
          </p:cNvPr>
          <p:cNvSpPr txBox="1"/>
          <p:nvPr/>
        </p:nvSpPr>
        <p:spPr>
          <a:xfrm>
            <a:off x="8068042" y="1920879"/>
            <a:ext cx="2285042" cy="72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Ideología</a:t>
            </a:r>
            <a:endParaRPr sz="2800" b="1" dirty="0">
              <a:solidFill>
                <a:schemeClr val="lt1"/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41" name="Google Shape;332;p17">
            <a:hlinkClick r:id="rId4" action="ppaction://hlinksldjump"/>
          </p:cNvPr>
          <p:cNvSpPr txBox="1"/>
          <p:nvPr/>
        </p:nvSpPr>
        <p:spPr>
          <a:xfrm>
            <a:off x="2413201" y="2970735"/>
            <a:ext cx="2285042" cy="72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b="1" dirty="0">
                <a:solidFill>
                  <a:schemeClr val="bg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Orígenes</a:t>
            </a:r>
            <a:endParaRPr sz="2800" b="1" dirty="0">
              <a:solidFill>
                <a:schemeClr val="bg1"/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43" name="Google Shape;332;p17">
            <a:hlinkClick r:id="rId5" action="ppaction://hlinksldjump"/>
          </p:cNvPr>
          <p:cNvSpPr txBox="1"/>
          <p:nvPr/>
        </p:nvSpPr>
        <p:spPr>
          <a:xfrm>
            <a:off x="2413201" y="4111533"/>
            <a:ext cx="2285042" cy="72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Técnicas</a:t>
            </a:r>
            <a:endParaRPr sz="2800" b="1" dirty="0">
              <a:solidFill>
                <a:schemeClr val="lt1"/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44" name="Google Shape;332;p17">
            <a:hlinkClick r:id="rId6" action="ppaction://hlinksldjump"/>
          </p:cNvPr>
          <p:cNvSpPr txBox="1"/>
          <p:nvPr/>
        </p:nvSpPr>
        <p:spPr>
          <a:xfrm>
            <a:off x="8102510" y="4139204"/>
            <a:ext cx="3285076" cy="72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Contextualización</a:t>
            </a:r>
            <a:endParaRPr sz="2800" b="1" dirty="0">
              <a:solidFill>
                <a:schemeClr val="lt1"/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45" name="Google Shape;332;p17">
            <a:hlinkClick r:id="rId7" action="ppaction://hlinksldjump"/>
          </p:cNvPr>
          <p:cNvSpPr txBox="1"/>
          <p:nvPr/>
        </p:nvSpPr>
        <p:spPr>
          <a:xfrm>
            <a:off x="5005315" y="5274486"/>
            <a:ext cx="3285076" cy="72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Rol del </a:t>
            </a:r>
            <a:r>
              <a:rPr lang="en" sz="2800" b="1" dirty="0" smtClean="0">
                <a:solidFill>
                  <a:schemeClr val="lt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código</a:t>
            </a:r>
            <a:endParaRPr sz="2800" b="1" dirty="0">
              <a:solidFill>
                <a:schemeClr val="lt1"/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46" name="Google Shape;332;p17">
            <a:hlinkClick r:id="rId8" action="ppaction://hlinksldjump"/>
          </p:cNvPr>
          <p:cNvSpPr txBox="1"/>
          <p:nvPr/>
        </p:nvSpPr>
        <p:spPr>
          <a:xfrm>
            <a:off x="8096245" y="2996418"/>
            <a:ext cx="3255896" cy="72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lt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Tipos de </a:t>
            </a:r>
            <a:r>
              <a:rPr lang="en" sz="2800" b="1" dirty="0" smtClean="0">
                <a:solidFill>
                  <a:schemeClr val="lt1"/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perfiles</a:t>
            </a:r>
            <a:endParaRPr sz="2800" b="1" dirty="0">
              <a:solidFill>
                <a:schemeClr val="lt1"/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pic>
        <p:nvPicPr>
          <p:cNvPr id="155" name="Imagen 1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79" y="3015053"/>
            <a:ext cx="615209" cy="615209"/>
          </a:xfrm>
          <a:prstGeom prst="rect">
            <a:avLst/>
          </a:prstGeom>
        </p:spPr>
      </p:pic>
      <p:pic>
        <p:nvPicPr>
          <p:cNvPr id="156" name="Imagen 1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5" y="1920265"/>
            <a:ext cx="594420" cy="594420"/>
          </a:xfrm>
          <a:prstGeom prst="rect">
            <a:avLst/>
          </a:prstGeom>
        </p:spPr>
      </p:pic>
      <p:pic>
        <p:nvPicPr>
          <p:cNvPr id="157" name="Imagen 1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5" y="3023176"/>
            <a:ext cx="609685" cy="609685"/>
          </a:xfrm>
          <a:prstGeom prst="rect">
            <a:avLst/>
          </a:prstGeom>
        </p:spPr>
      </p:pic>
      <p:pic>
        <p:nvPicPr>
          <p:cNvPr id="158" name="Imagen 1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8" y="4129372"/>
            <a:ext cx="609685" cy="609685"/>
          </a:xfrm>
          <a:prstGeom prst="rect">
            <a:avLst/>
          </a:prstGeom>
        </p:spPr>
      </p:pic>
      <p:pic>
        <p:nvPicPr>
          <p:cNvPr id="159" name="Imagen 15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91" y="4180172"/>
            <a:ext cx="609685" cy="609685"/>
          </a:xfrm>
          <a:prstGeom prst="rect">
            <a:avLst/>
          </a:prstGeom>
        </p:spPr>
      </p:pic>
      <p:pic>
        <p:nvPicPr>
          <p:cNvPr id="160" name="Imagen 1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10" y="5326037"/>
            <a:ext cx="609685" cy="609685"/>
          </a:xfrm>
          <a:prstGeom prst="rect">
            <a:avLst/>
          </a:prstGeom>
        </p:spPr>
      </p:pic>
      <p:pic>
        <p:nvPicPr>
          <p:cNvPr id="161" name="Imagen 1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15" y="1891986"/>
            <a:ext cx="671151" cy="67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4512" y="489589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 del </a:t>
            </a:r>
            <a:r>
              <a:rPr lang="es-CO" sz="40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Hacktivismo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86688" y="5576460"/>
            <a:ext cx="5445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1. 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Barraza, E. (2023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El activismo [JPG].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Barriozona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Magazine.</a:t>
            </a:r>
            <a:endParaRPr lang="es-CO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8" y="1834456"/>
            <a:ext cx="5319007" cy="3485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Doble onda 10"/>
          <p:cNvSpPr/>
          <p:nvPr/>
        </p:nvSpPr>
        <p:spPr>
          <a:xfrm>
            <a:off x="6350874" y="1801487"/>
            <a:ext cx="5024728" cy="994787"/>
          </a:xfrm>
          <a:prstGeom prst="doubleWave">
            <a:avLst/>
          </a:prstGeom>
          <a:solidFill>
            <a:srgbClr val="5E7C3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6743494" y="2051481"/>
            <a:ext cx="423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N@ #O$ C@L&amp;%R$N!!!</a:t>
            </a:r>
            <a:endParaRPr lang="es-CO" sz="2800" b="1" dirty="0">
              <a:solidFill>
                <a:schemeClr val="bg1"/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3" name="CuadroTexto 1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6705666" y="3204341"/>
            <a:ext cx="4228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“</a:t>
            </a:r>
            <a:r>
              <a:rPr lang="es-ES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</a:t>
            </a:r>
            <a:r>
              <a:rPr lang="es-ES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es-ES" sz="24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hacktivistas</a:t>
            </a:r>
            <a:r>
              <a:rPr lang="es-ES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utilizan su conocimiento tecnológico como forma de protesta, no por beneficios económicos, sino para llamar la </a:t>
            </a:r>
            <a:r>
              <a:rPr lang="es-ES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atención”</a:t>
            </a:r>
            <a:endParaRPr lang="es-CO" sz="2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6453666" y="2187091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/>
          <p:cNvSpPr/>
          <p:nvPr/>
        </p:nvSpPr>
        <p:spPr>
          <a:xfrm>
            <a:off x="11048161" y="2223091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73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528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Ideolog</a:t>
            </a:r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í</a:t>
            </a:r>
            <a:r>
              <a:rPr lang="en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a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26" y="1421114"/>
            <a:ext cx="9036538" cy="44918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52827" y="6137192"/>
            <a:ext cx="903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2.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Palacín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T. 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(2023). 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Wapqjooj4eidm8 [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JPG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Innovaspain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7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909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Orígenes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2" y="1515607"/>
            <a:ext cx="4069687" cy="4069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82698" y="5776519"/>
            <a:ext cx="419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3.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Journalduck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(2023).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Dead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JPEG].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Ejournalduhack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25" y="1551178"/>
            <a:ext cx="5338718" cy="39985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6309625" y="5825587"/>
            <a:ext cx="5338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4. </a:t>
            </a:r>
            <a:r>
              <a:rPr lang="es-CO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Lecher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C. (2017). </a:t>
            </a:r>
            <a:r>
              <a:rPr lang="es-CO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Disturbance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Theater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s-CO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webp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s-CO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Theverge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5044455" y="2934269"/>
            <a:ext cx="1137124" cy="764274"/>
          </a:xfrm>
          <a:prstGeom prst="rightArrow">
            <a:avLst/>
          </a:prstGeom>
          <a:solidFill>
            <a:srgbClr val="5E7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29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Tipos de </a:t>
            </a:r>
            <a:r>
              <a:rPr lang="es-CO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perfiles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grpSp>
        <p:nvGrpSpPr>
          <p:cNvPr id="3" name="Google Shape;702;p40"/>
          <p:cNvGrpSpPr/>
          <p:nvPr/>
        </p:nvGrpSpPr>
        <p:grpSpPr>
          <a:xfrm>
            <a:off x="4516540" y="1588516"/>
            <a:ext cx="2902653" cy="4648250"/>
            <a:chOff x="460750" y="1778675"/>
            <a:chExt cx="2348375" cy="342162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Google Shape;703;p40"/>
            <p:cNvSpPr/>
            <p:nvPr/>
          </p:nvSpPr>
          <p:spPr>
            <a:xfrm>
              <a:off x="511625" y="2848600"/>
              <a:ext cx="2241625" cy="709700"/>
            </a:xfrm>
            <a:custGeom>
              <a:avLst/>
              <a:gdLst/>
              <a:ahLst/>
              <a:cxnLst/>
              <a:rect l="l" t="t" r="r" b="b"/>
              <a:pathLst>
                <a:path w="89665" h="28388" extrusionOk="0">
                  <a:moveTo>
                    <a:pt x="134" y="0"/>
                  </a:moveTo>
                  <a:cubicBezTo>
                    <a:pt x="200" y="1235"/>
                    <a:pt x="0" y="2335"/>
                    <a:pt x="401" y="3369"/>
                  </a:cubicBezTo>
                  <a:cubicBezTo>
                    <a:pt x="701" y="4170"/>
                    <a:pt x="1068" y="4937"/>
                    <a:pt x="1234" y="5771"/>
                  </a:cubicBezTo>
                  <a:cubicBezTo>
                    <a:pt x="1468" y="6739"/>
                    <a:pt x="1935" y="7572"/>
                    <a:pt x="2369" y="8440"/>
                  </a:cubicBezTo>
                  <a:cubicBezTo>
                    <a:pt x="2969" y="9641"/>
                    <a:pt x="3703" y="10808"/>
                    <a:pt x="4203" y="12076"/>
                  </a:cubicBezTo>
                  <a:cubicBezTo>
                    <a:pt x="4337" y="12443"/>
                    <a:pt x="4604" y="12810"/>
                    <a:pt x="4804" y="13177"/>
                  </a:cubicBezTo>
                  <a:cubicBezTo>
                    <a:pt x="5838" y="14778"/>
                    <a:pt x="6905" y="16379"/>
                    <a:pt x="7939" y="17980"/>
                  </a:cubicBezTo>
                  <a:cubicBezTo>
                    <a:pt x="8139" y="18347"/>
                    <a:pt x="8306" y="18747"/>
                    <a:pt x="8540" y="19081"/>
                  </a:cubicBezTo>
                  <a:cubicBezTo>
                    <a:pt x="9140" y="20048"/>
                    <a:pt x="9741" y="20982"/>
                    <a:pt x="10374" y="21916"/>
                  </a:cubicBezTo>
                  <a:cubicBezTo>
                    <a:pt x="10474" y="22083"/>
                    <a:pt x="10641" y="22216"/>
                    <a:pt x="10808" y="22316"/>
                  </a:cubicBezTo>
                  <a:cubicBezTo>
                    <a:pt x="11475" y="22683"/>
                    <a:pt x="12142" y="23117"/>
                    <a:pt x="12843" y="23451"/>
                  </a:cubicBezTo>
                  <a:cubicBezTo>
                    <a:pt x="13343" y="23684"/>
                    <a:pt x="13910" y="23817"/>
                    <a:pt x="14444" y="24018"/>
                  </a:cubicBezTo>
                  <a:cubicBezTo>
                    <a:pt x="15378" y="24385"/>
                    <a:pt x="16279" y="24818"/>
                    <a:pt x="17213" y="25185"/>
                  </a:cubicBezTo>
                  <a:cubicBezTo>
                    <a:pt x="17646" y="25352"/>
                    <a:pt x="18113" y="25419"/>
                    <a:pt x="18480" y="25619"/>
                  </a:cubicBezTo>
                  <a:cubicBezTo>
                    <a:pt x="19581" y="26286"/>
                    <a:pt x="20782" y="26453"/>
                    <a:pt x="21983" y="26720"/>
                  </a:cubicBezTo>
                  <a:cubicBezTo>
                    <a:pt x="22850" y="26920"/>
                    <a:pt x="23751" y="27020"/>
                    <a:pt x="24651" y="27187"/>
                  </a:cubicBezTo>
                  <a:cubicBezTo>
                    <a:pt x="25652" y="27353"/>
                    <a:pt x="26653" y="27553"/>
                    <a:pt x="27687" y="27720"/>
                  </a:cubicBezTo>
                  <a:cubicBezTo>
                    <a:pt x="28287" y="27820"/>
                    <a:pt x="28888" y="27954"/>
                    <a:pt x="29488" y="27954"/>
                  </a:cubicBezTo>
                  <a:cubicBezTo>
                    <a:pt x="30689" y="27987"/>
                    <a:pt x="31890" y="27954"/>
                    <a:pt x="33057" y="28221"/>
                  </a:cubicBezTo>
                  <a:cubicBezTo>
                    <a:pt x="33291" y="28254"/>
                    <a:pt x="33524" y="28254"/>
                    <a:pt x="33758" y="28254"/>
                  </a:cubicBezTo>
                  <a:cubicBezTo>
                    <a:pt x="36727" y="28254"/>
                    <a:pt x="39695" y="28221"/>
                    <a:pt x="42664" y="28187"/>
                  </a:cubicBezTo>
                  <a:cubicBezTo>
                    <a:pt x="42798" y="28187"/>
                    <a:pt x="42931" y="28221"/>
                    <a:pt x="43064" y="28254"/>
                  </a:cubicBezTo>
                  <a:cubicBezTo>
                    <a:pt x="43565" y="28287"/>
                    <a:pt x="44098" y="28387"/>
                    <a:pt x="44599" y="28387"/>
                  </a:cubicBezTo>
                  <a:cubicBezTo>
                    <a:pt x="48435" y="28354"/>
                    <a:pt x="52238" y="28287"/>
                    <a:pt x="56074" y="28254"/>
                  </a:cubicBezTo>
                  <a:cubicBezTo>
                    <a:pt x="56157" y="28254"/>
                    <a:pt x="56240" y="28262"/>
                    <a:pt x="56320" y="28262"/>
                  </a:cubicBezTo>
                  <a:cubicBezTo>
                    <a:pt x="56399" y="28262"/>
                    <a:pt x="56474" y="28254"/>
                    <a:pt x="56541" y="28221"/>
                  </a:cubicBezTo>
                  <a:cubicBezTo>
                    <a:pt x="58242" y="27787"/>
                    <a:pt x="59976" y="28154"/>
                    <a:pt x="61644" y="27754"/>
                  </a:cubicBezTo>
                  <a:cubicBezTo>
                    <a:pt x="62378" y="27587"/>
                    <a:pt x="63112" y="27553"/>
                    <a:pt x="63846" y="27420"/>
                  </a:cubicBezTo>
                  <a:cubicBezTo>
                    <a:pt x="64747" y="27220"/>
                    <a:pt x="65580" y="26986"/>
                    <a:pt x="66514" y="26953"/>
                  </a:cubicBezTo>
                  <a:cubicBezTo>
                    <a:pt x="67182" y="26920"/>
                    <a:pt x="67849" y="26786"/>
                    <a:pt x="68483" y="26553"/>
                  </a:cubicBezTo>
                  <a:cubicBezTo>
                    <a:pt x="69450" y="26219"/>
                    <a:pt x="70551" y="26219"/>
                    <a:pt x="71385" y="25519"/>
                  </a:cubicBezTo>
                  <a:cubicBezTo>
                    <a:pt x="71451" y="25452"/>
                    <a:pt x="71585" y="25452"/>
                    <a:pt x="71651" y="25419"/>
                  </a:cubicBezTo>
                  <a:cubicBezTo>
                    <a:pt x="72118" y="25252"/>
                    <a:pt x="72585" y="25118"/>
                    <a:pt x="73019" y="24918"/>
                  </a:cubicBezTo>
                  <a:cubicBezTo>
                    <a:pt x="73820" y="24585"/>
                    <a:pt x="74620" y="24151"/>
                    <a:pt x="75454" y="23951"/>
                  </a:cubicBezTo>
                  <a:cubicBezTo>
                    <a:pt x="76522" y="23717"/>
                    <a:pt x="77456" y="23150"/>
                    <a:pt x="78423" y="22617"/>
                  </a:cubicBezTo>
                  <a:cubicBezTo>
                    <a:pt x="78990" y="22316"/>
                    <a:pt x="79424" y="21849"/>
                    <a:pt x="79757" y="21249"/>
                  </a:cubicBezTo>
                  <a:cubicBezTo>
                    <a:pt x="80524" y="19915"/>
                    <a:pt x="81358" y="18614"/>
                    <a:pt x="82192" y="17313"/>
                  </a:cubicBezTo>
                  <a:cubicBezTo>
                    <a:pt x="83093" y="15878"/>
                    <a:pt x="84027" y="14477"/>
                    <a:pt x="84928" y="13043"/>
                  </a:cubicBezTo>
                  <a:cubicBezTo>
                    <a:pt x="85261" y="12543"/>
                    <a:pt x="85495" y="11976"/>
                    <a:pt x="85762" y="11409"/>
                  </a:cubicBezTo>
                  <a:cubicBezTo>
                    <a:pt x="85962" y="11042"/>
                    <a:pt x="86128" y="10641"/>
                    <a:pt x="86329" y="10274"/>
                  </a:cubicBezTo>
                  <a:cubicBezTo>
                    <a:pt x="87129" y="8740"/>
                    <a:pt x="88063" y="7272"/>
                    <a:pt x="88497" y="5538"/>
                  </a:cubicBezTo>
                  <a:cubicBezTo>
                    <a:pt x="88564" y="5304"/>
                    <a:pt x="88664" y="5071"/>
                    <a:pt x="88764" y="4804"/>
                  </a:cubicBezTo>
                  <a:cubicBezTo>
                    <a:pt x="89397" y="3336"/>
                    <a:pt x="89664" y="1802"/>
                    <a:pt x="89464" y="34"/>
                  </a:cubicBezTo>
                  <a:lnTo>
                    <a:pt x="89464" y="34"/>
                  </a:lnTo>
                  <a:cubicBezTo>
                    <a:pt x="89297" y="167"/>
                    <a:pt x="89197" y="201"/>
                    <a:pt x="89097" y="301"/>
                  </a:cubicBezTo>
                  <a:cubicBezTo>
                    <a:pt x="87096" y="1702"/>
                    <a:pt x="84828" y="2536"/>
                    <a:pt x="82493" y="3236"/>
                  </a:cubicBezTo>
                  <a:cubicBezTo>
                    <a:pt x="81258" y="3570"/>
                    <a:pt x="79957" y="3770"/>
                    <a:pt x="78723" y="4137"/>
                  </a:cubicBezTo>
                  <a:cubicBezTo>
                    <a:pt x="76388" y="4871"/>
                    <a:pt x="74053" y="5371"/>
                    <a:pt x="71651" y="5638"/>
                  </a:cubicBezTo>
                  <a:cubicBezTo>
                    <a:pt x="70918" y="5704"/>
                    <a:pt x="70217" y="5838"/>
                    <a:pt x="69550" y="5971"/>
                  </a:cubicBezTo>
                  <a:cubicBezTo>
                    <a:pt x="68549" y="6171"/>
                    <a:pt x="67582" y="6438"/>
                    <a:pt x="66615" y="6605"/>
                  </a:cubicBezTo>
                  <a:cubicBezTo>
                    <a:pt x="65214" y="6805"/>
                    <a:pt x="63779" y="6939"/>
                    <a:pt x="62378" y="7206"/>
                  </a:cubicBezTo>
                  <a:cubicBezTo>
                    <a:pt x="60956" y="7453"/>
                    <a:pt x="59563" y="7643"/>
                    <a:pt x="58119" y="7643"/>
                  </a:cubicBezTo>
                  <a:cubicBezTo>
                    <a:pt x="58005" y="7643"/>
                    <a:pt x="57890" y="7642"/>
                    <a:pt x="57775" y="7639"/>
                  </a:cubicBezTo>
                  <a:cubicBezTo>
                    <a:pt x="57730" y="7633"/>
                    <a:pt x="57686" y="7630"/>
                    <a:pt x="57641" y="7630"/>
                  </a:cubicBezTo>
                  <a:cubicBezTo>
                    <a:pt x="57453" y="7630"/>
                    <a:pt x="57270" y="7679"/>
                    <a:pt x="57108" y="7706"/>
                  </a:cubicBezTo>
                  <a:cubicBezTo>
                    <a:pt x="56474" y="7773"/>
                    <a:pt x="55874" y="7873"/>
                    <a:pt x="55273" y="7873"/>
                  </a:cubicBezTo>
                  <a:cubicBezTo>
                    <a:pt x="54473" y="7906"/>
                    <a:pt x="53639" y="7839"/>
                    <a:pt x="52871" y="8106"/>
                  </a:cubicBezTo>
                  <a:cubicBezTo>
                    <a:pt x="52755" y="8140"/>
                    <a:pt x="52638" y="8148"/>
                    <a:pt x="52521" y="8148"/>
                  </a:cubicBezTo>
                  <a:cubicBezTo>
                    <a:pt x="52404" y="8148"/>
                    <a:pt x="52288" y="8140"/>
                    <a:pt x="52171" y="8140"/>
                  </a:cubicBezTo>
                  <a:cubicBezTo>
                    <a:pt x="51952" y="8131"/>
                    <a:pt x="51732" y="8128"/>
                    <a:pt x="51512" y="8128"/>
                  </a:cubicBezTo>
                  <a:cubicBezTo>
                    <a:pt x="50897" y="8128"/>
                    <a:pt x="50279" y="8152"/>
                    <a:pt x="49663" y="8152"/>
                  </a:cubicBezTo>
                  <a:cubicBezTo>
                    <a:pt x="48755" y="8152"/>
                    <a:pt x="47852" y="8100"/>
                    <a:pt x="46967" y="7839"/>
                  </a:cubicBezTo>
                  <a:cubicBezTo>
                    <a:pt x="46720" y="7854"/>
                    <a:pt x="46471" y="7859"/>
                    <a:pt x="46223" y="7859"/>
                  </a:cubicBezTo>
                  <a:cubicBezTo>
                    <a:pt x="45519" y="7859"/>
                    <a:pt x="44811" y="7816"/>
                    <a:pt x="44104" y="7816"/>
                  </a:cubicBezTo>
                  <a:cubicBezTo>
                    <a:pt x="43343" y="7816"/>
                    <a:pt x="42583" y="7866"/>
                    <a:pt x="41830" y="8073"/>
                  </a:cubicBezTo>
                  <a:cubicBezTo>
                    <a:pt x="41663" y="8106"/>
                    <a:pt x="41463" y="8106"/>
                    <a:pt x="41263" y="8140"/>
                  </a:cubicBezTo>
                  <a:cubicBezTo>
                    <a:pt x="40838" y="8166"/>
                    <a:pt x="40414" y="8178"/>
                    <a:pt x="39990" y="8178"/>
                  </a:cubicBezTo>
                  <a:cubicBezTo>
                    <a:pt x="37789" y="8178"/>
                    <a:pt x="35606" y="7873"/>
                    <a:pt x="33424" y="7873"/>
                  </a:cubicBezTo>
                  <a:cubicBezTo>
                    <a:pt x="33324" y="7873"/>
                    <a:pt x="33224" y="7873"/>
                    <a:pt x="33124" y="7839"/>
                  </a:cubicBezTo>
                  <a:cubicBezTo>
                    <a:pt x="32564" y="7626"/>
                    <a:pt x="32003" y="7605"/>
                    <a:pt x="31443" y="7605"/>
                  </a:cubicBezTo>
                  <a:cubicBezTo>
                    <a:pt x="31303" y="7605"/>
                    <a:pt x="31163" y="7606"/>
                    <a:pt x="31022" y="7606"/>
                  </a:cubicBezTo>
                  <a:cubicBezTo>
                    <a:pt x="30733" y="7606"/>
                    <a:pt x="30444" y="7621"/>
                    <a:pt x="30165" y="7621"/>
                  </a:cubicBezTo>
                  <a:cubicBezTo>
                    <a:pt x="30025" y="7621"/>
                    <a:pt x="29888" y="7617"/>
                    <a:pt x="29755" y="7606"/>
                  </a:cubicBezTo>
                  <a:cubicBezTo>
                    <a:pt x="28287" y="7406"/>
                    <a:pt x="26819" y="7172"/>
                    <a:pt x="25352" y="6972"/>
                  </a:cubicBezTo>
                  <a:cubicBezTo>
                    <a:pt x="24751" y="6872"/>
                    <a:pt x="24218" y="6739"/>
                    <a:pt x="23617" y="6638"/>
                  </a:cubicBezTo>
                  <a:cubicBezTo>
                    <a:pt x="22750" y="6472"/>
                    <a:pt x="21849" y="6372"/>
                    <a:pt x="20949" y="6205"/>
                  </a:cubicBezTo>
                  <a:cubicBezTo>
                    <a:pt x="20015" y="6038"/>
                    <a:pt x="19047" y="5805"/>
                    <a:pt x="18113" y="5638"/>
                  </a:cubicBezTo>
                  <a:cubicBezTo>
                    <a:pt x="17646" y="5538"/>
                    <a:pt x="17146" y="5404"/>
                    <a:pt x="16679" y="5404"/>
                  </a:cubicBezTo>
                  <a:cubicBezTo>
                    <a:pt x="16631" y="5405"/>
                    <a:pt x="16584" y="5406"/>
                    <a:pt x="16537" y="5406"/>
                  </a:cubicBezTo>
                  <a:cubicBezTo>
                    <a:pt x="15292" y="5406"/>
                    <a:pt x="14165" y="4993"/>
                    <a:pt x="12976" y="4704"/>
                  </a:cubicBezTo>
                  <a:cubicBezTo>
                    <a:pt x="11308" y="4303"/>
                    <a:pt x="9674" y="3770"/>
                    <a:pt x="8006" y="3369"/>
                  </a:cubicBezTo>
                  <a:cubicBezTo>
                    <a:pt x="5638" y="2836"/>
                    <a:pt x="3369" y="2069"/>
                    <a:pt x="1301" y="734"/>
                  </a:cubicBezTo>
                  <a:cubicBezTo>
                    <a:pt x="968" y="501"/>
                    <a:pt x="601" y="301"/>
                    <a:pt x="134" y="0"/>
                  </a:cubicBezTo>
                  <a:close/>
                </a:path>
              </a:pathLst>
            </a:custGeom>
            <a:solidFill>
              <a:srgbClr val="9ACF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4;p40"/>
            <p:cNvSpPr/>
            <p:nvPr/>
          </p:nvSpPr>
          <p:spPr>
            <a:xfrm>
              <a:off x="493275" y="2393975"/>
              <a:ext cx="2279975" cy="620675"/>
            </a:xfrm>
            <a:custGeom>
              <a:avLst/>
              <a:gdLst/>
              <a:ahLst/>
              <a:cxnLst/>
              <a:rect l="l" t="t" r="r" b="b"/>
              <a:pathLst>
                <a:path w="91199" h="24827" extrusionOk="0">
                  <a:moveTo>
                    <a:pt x="4768" y="1"/>
                  </a:moveTo>
                  <a:cubicBezTo>
                    <a:pt x="4339" y="1"/>
                    <a:pt x="3935" y="219"/>
                    <a:pt x="3670" y="673"/>
                  </a:cubicBezTo>
                  <a:cubicBezTo>
                    <a:pt x="3370" y="1173"/>
                    <a:pt x="3169" y="1707"/>
                    <a:pt x="3003" y="2274"/>
                  </a:cubicBezTo>
                  <a:cubicBezTo>
                    <a:pt x="2769" y="2975"/>
                    <a:pt x="2602" y="3708"/>
                    <a:pt x="2335" y="4409"/>
                  </a:cubicBezTo>
                  <a:cubicBezTo>
                    <a:pt x="1702" y="6143"/>
                    <a:pt x="1034" y="7845"/>
                    <a:pt x="401" y="9579"/>
                  </a:cubicBezTo>
                  <a:cubicBezTo>
                    <a:pt x="367" y="9646"/>
                    <a:pt x="334" y="9746"/>
                    <a:pt x="334" y="9846"/>
                  </a:cubicBezTo>
                  <a:cubicBezTo>
                    <a:pt x="234" y="10947"/>
                    <a:pt x="100" y="12014"/>
                    <a:pt x="34" y="13115"/>
                  </a:cubicBezTo>
                  <a:cubicBezTo>
                    <a:pt x="0" y="14249"/>
                    <a:pt x="534" y="15217"/>
                    <a:pt x="1135" y="16084"/>
                  </a:cubicBezTo>
                  <a:cubicBezTo>
                    <a:pt x="1501" y="16651"/>
                    <a:pt x="2169" y="17051"/>
                    <a:pt x="2769" y="17418"/>
                  </a:cubicBezTo>
                  <a:cubicBezTo>
                    <a:pt x="3803" y="17985"/>
                    <a:pt x="4871" y="18519"/>
                    <a:pt x="6005" y="18953"/>
                  </a:cubicBezTo>
                  <a:cubicBezTo>
                    <a:pt x="7106" y="19386"/>
                    <a:pt x="8206" y="19787"/>
                    <a:pt x="9407" y="20020"/>
                  </a:cubicBezTo>
                  <a:cubicBezTo>
                    <a:pt x="10808" y="20287"/>
                    <a:pt x="12142" y="20787"/>
                    <a:pt x="13510" y="21154"/>
                  </a:cubicBezTo>
                  <a:cubicBezTo>
                    <a:pt x="14901" y="21510"/>
                    <a:pt x="16261" y="22023"/>
                    <a:pt x="17742" y="22023"/>
                  </a:cubicBezTo>
                  <a:cubicBezTo>
                    <a:pt x="17788" y="22023"/>
                    <a:pt x="17834" y="22022"/>
                    <a:pt x="17880" y="22021"/>
                  </a:cubicBezTo>
                  <a:cubicBezTo>
                    <a:pt x="18013" y="22021"/>
                    <a:pt x="18180" y="22088"/>
                    <a:pt x="18347" y="22122"/>
                  </a:cubicBezTo>
                  <a:cubicBezTo>
                    <a:pt x="19748" y="22388"/>
                    <a:pt x="21116" y="22689"/>
                    <a:pt x="22517" y="22955"/>
                  </a:cubicBezTo>
                  <a:cubicBezTo>
                    <a:pt x="23918" y="23222"/>
                    <a:pt x="25319" y="23422"/>
                    <a:pt x="26720" y="23656"/>
                  </a:cubicBezTo>
                  <a:cubicBezTo>
                    <a:pt x="27420" y="23756"/>
                    <a:pt x="28121" y="23889"/>
                    <a:pt x="28821" y="23956"/>
                  </a:cubicBezTo>
                  <a:cubicBezTo>
                    <a:pt x="29892" y="24017"/>
                    <a:pt x="30907" y="24331"/>
                    <a:pt x="31994" y="24331"/>
                  </a:cubicBezTo>
                  <a:cubicBezTo>
                    <a:pt x="32092" y="24331"/>
                    <a:pt x="32191" y="24329"/>
                    <a:pt x="32290" y="24323"/>
                  </a:cubicBezTo>
                  <a:cubicBezTo>
                    <a:pt x="32352" y="24320"/>
                    <a:pt x="32413" y="24318"/>
                    <a:pt x="32474" y="24318"/>
                  </a:cubicBezTo>
                  <a:cubicBezTo>
                    <a:pt x="32980" y="24318"/>
                    <a:pt x="33489" y="24430"/>
                    <a:pt x="34025" y="24490"/>
                  </a:cubicBezTo>
                  <a:cubicBezTo>
                    <a:pt x="34225" y="24523"/>
                    <a:pt x="34458" y="24557"/>
                    <a:pt x="34692" y="24557"/>
                  </a:cubicBezTo>
                  <a:cubicBezTo>
                    <a:pt x="35010" y="24557"/>
                    <a:pt x="35328" y="24550"/>
                    <a:pt x="35646" y="24550"/>
                  </a:cubicBezTo>
                  <a:cubicBezTo>
                    <a:pt x="36362" y="24550"/>
                    <a:pt x="37078" y="24582"/>
                    <a:pt x="37794" y="24790"/>
                  </a:cubicBezTo>
                  <a:cubicBezTo>
                    <a:pt x="37961" y="24823"/>
                    <a:pt x="38161" y="24823"/>
                    <a:pt x="38361" y="24823"/>
                  </a:cubicBezTo>
                  <a:lnTo>
                    <a:pt x="41664" y="24823"/>
                  </a:lnTo>
                  <a:cubicBezTo>
                    <a:pt x="41964" y="24823"/>
                    <a:pt x="42231" y="24790"/>
                    <a:pt x="42531" y="24757"/>
                  </a:cubicBezTo>
                  <a:cubicBezTo>
                    <a:pt x="42998" y="24690"/>
                    <a:pt x="43498" y="24590"/>
                    <a:pt x="43965" y="24590"/>
                  </a:cubicBezTo>
                  <a:cubicBezTo>
                    <a:pt x="44332" y="24579"/>
                    <a:pt x="44699" y="24575"/>
                    <a:pt x="45066" y="24575"/>
                  </a:cubicBezTo>
                  <a:cubicBezTo>
                    <a:pt x="45800" y="24575"/>
                    <a:pt x="46534" y="24590"/>
                    <a:pt x="47268" y="24590"/>
                  </a:cubicBezTo>
                  <a:cubicBezTo>
                    <a:pt x="47420" y="24590"/>
                    <a:pt x="47572" y="24568"/>
                    <a:pt x="47725" y="24568"/>
                  </a:cubicBezTo>
                  <a:cubicBezTo>
                    <a:pt x="47839" y="24568"/>
                    <a:pt x="47954" y="24580"/>
                    <a:pt x="48068" y="24623"/>
                  </a:cubicBezTo>
                  <a:cubicBezTo>
                    <a:pt x="48598" y="24782"/>
                    <a:pt x="49137" y="24820"/>
                    <a:pt x="49681" y="24820"/>
                  </a:cubicBezTo>
                  <a:cubicBezTo>
                    <a:pt x="50164" y="24820"/>
                    <a:pt x="50650" y="24790"/>
                    <a:pt x="51137" y="24790"/>
                  </a:cubicBezTo>
                  <a:cubicBezTo>
                    <a:pt x="51597" y="24790"/>
                    <a:pt x="52070" y="24826"/>
                    <a:pt x="52540" y="24826"/>
                  </a:cubicBezTo>
                  <a:cubicBezTo>
                    <a:pt x="52853" y="24826"/>
                    <a:pt x="53165" y="24810"/>
                    <a:pt x="53472" y="24757"/>
                  </a:cubicBezTo>
                  <a:cubicBezTo>
                    <a:pt x="54373" y="24590"/>
                    <a:pt x="55273" y="24557"/>
                    <a:pt x="56174" y="24557"/>
                  </a:cubicBezTo>
                  <a:cubicBezTo>
                    <a:pt x="56326" y="24557"/>
                    <a:pt x="56479" y="24578"/>
                    <a:pt x="56625" y="24578"/>
                  </a:cubicBezTo>
                  <a:cubicBezTo>
                    <a:pt x="56735" y="24578"/>
                    <a:pt x="56841" y="24566"/>
                    <a:pt x="56941" y="24523"/>
                  </a:cubicBezTo>
                  <a:cubicBezTo>
                    <a:pt x="57875" y="24256"/>
                    <a:pt x="58809" y="24323"/>
                    <a:pt x="59743" y="24290"/>
                  </a:cubicBezTo>
                  <a:cubicBezTo>
                    <a:pt x="60010" y="24290"/>
                    <a:pt x="60277" y="24290"/>
                    <a:pt x="60510" y="24256"/>
                  </a:cubicBezTo>
                  <a:cubicBezTo>
                    <a:pt x="61344" y="24090"/>
                    <a:pt x="62178" y="23923"/>
                    <a:pt x="63012" y="23789"/>
                  </a:cubicBezTo>
                  <a:cubicBezTo>
                    <a:pt x="64346" y="23589"/>
                    <a:pt x="65681" y="23422"/>
                    <a:pt x="67015" y="23222"/>
                  </a:cubicBezTo>
                  <a:cubicBezTo>
                    <a:pt x="67715" y="23122"/>
                    <a:pt x="68416" y="23022"/>
                    <a:pt x="69116" y="22855"/>
                  </a:cubicBezTo>
                  <a:cubicBezTo>
                    <a:pt x="70818" y="22455"/>
                    <a:pt x="72519" y="22122"/>
                    <a:pt x="74253" y="21988"/>
                  </a:cubicBezTo>
                  <a:cubicBezTo>
                    <a:pt x="74454" y="21955"/>
                    <a:pt x="74654" y="21921"/>
                    <a:pt x="74821" y="21855"/>
                  </a:cubicBezTo>
                  <a:cubicBezTo>
                    <a:pt x="76588" y="21421"/>
                    <a:pt x="78323" y="20954"/>
                    <a:pt x="80091" y="20520"/>
                  </a:cubicBezTo>
                  <a:cubicBezTo>
                    <a:pt x="80992" y="20287"/>
                    <a:pt x="81926" y="20087"/>
                    <a:pt x="82826" y="19820"/>
                  </a:cubicBezTo>
                  <a:cubicBezTo>
                    <a:pt x="83694" y="19553"/>
                    <a:pt x="84594" y="19219"/>
                    <a:pt x="85461" y="18919"/>
                  </a:cubicBezTo>
                  <a:cubicBezTo>
                    <a:pt x="87196" y="18285"/>
                    <a:pt x="88664" y="17251"/>
                    <a:pt x="90065" y="16117"/>
                  </a:cubicBezTo>
                  <a:cubicBezTo>
                    <a:pt x="90198" y="16017"/>
                    <a:pt x="90232" y="15850"/>
                    <a:pt x="90298" y="15684"/>
                  </a:cubicBezTo>
                  <a:cubicBezTo>
                    <a:pt x="90432" y="15383"/>
                    <a:pt x="90565" y="15117"/>
                    <a:pt x="90732" y="14816"/>
                  </a:cubicBezTo>
                  <a:cubicBezTo>
                    <a:pt x="91032" y="14183"/>
                    <a:pt x="91199" y="13549"/>
                    <a:pt x="91099" y="12848"/>
                  </a:cubicBezTo>
                  <a:cubicBezTo>
                    <a:pt x="90999" y="12114"/>
                    <a:pt x="90899" y="11381"/>
                    <a:pt x="90865" y="10647"/>
                  </a:cubicBezTo>
                  <a:cubicBezTo>
                    <a:pt x="90865" y="10046"/>
                    <a:pt x="90799" y="9479"/>
                    <a:pt x="90498" y="8945"/>
                  </a:cubicBezTo>
                  <a:cubicBezTo>
                    <a:pt x="90398" y="8779"/>
                    <a:pt x="90365" y="8579"/>
                    <a:pt x="90298" y="8412"/>
                  </a:cubicBezTo>
                  <a:cubicBezTo>
                    <a:pt x="89865" y="7178"/>
                    <a:pt x="89398" y="5977"/>
                    <a:pt x="88964" y="4742"/>
                  </a:cubicBezTo>
                  <a:cubicBezTo>
                    <a:pt x="88697" y="3909"/>
                    <a:pt x="88464" y="3041"/>
                    <a:pt x="88163" y="2174"/>
                  </a:cubicBezTo>
                  <a:cubicBezTo>
                    <a:pt x="87963" y="1674"/>
                    <a:pt x="87796" y="1140"/>
                    <a:pt x="87496" y="673"/>
                  </a:cubicBezTo>
                  <a:cubicBezTo>
                    <a:pt x="87228" y="232"/>
                    <a:pt x="86816" y="11"/>
                    <a:pt x="86381" y="11"/>
                  </a:cubicBezTo>
                  <a:cubicBezTo>
                    <a:pt x="86060" y="11"/>
                    <a:pt x="85726" y="132"/>
                    <a:pt x="85428" y="373"/>
                  </a:cubicBezTo>
                  <a:cubicBezTo>
                    <a:pt x="84161" y="1340"/>
                    <a:pt x="82926" y="2341"/>
                    <a:pt x="81525" y="3075"/>
                  </a:cubicBezTo>
                  <a:cubicBezTo>
                    <a:pt x="79824" y="3942"/>
                    <a:pt x="78323" y="5143"/>
                    <a:pt x="76455" y="5676"/>
                  </a:cubicBezTo>
                  <a:cubicBezTo>
                    <a:pt x="74987" y="6143"/>
                    <a:pt x="73520" y="6677"/>
                    <a:pt x="71985" y="6877"/>
                  </a:cubicBezTo>
                  <a:cubicBezTo>
                    <a:pt x="70984" y="7011"/>
                    <a:pt x="69984" y="7178"/>
                    <a:pt x="69016" y="7478"/>
                  </a:cubicBezTo>
                  <a:cubicBezTo>
                    <a:pt x="67515" y="7911"/>
                    <a:pt x="65981" y="8078"/>
                    <a:pt x="64446" y="8078"/>
                  </a:cubicBezTo>
                  <a:cubicBezTo>
                    <a:pt x="64113" y="8112"/>
                    <a:pt x="63779" y="8112"/>
                    <a:pt x="63446" y="8145"/>
                  </a:cubicBezTo>
                  <a:cubicBezTo>
                    <a:pt x="62412" y="8212"/>
                    <a:pt x="61411" y="8345"/>
                    <a:pt x="60377" y="8345"/>
                  </a:cubicBezTo>
                  <a:cubicBezTo>
                    <a:pt x="52204" y="8345"/>
                    <a:pt x="44032" y="8345"/>
                    <a:pt x="35859" y="8312"/>
                  </a:cubicBezTo>
                  <a:cubicBezTo>
                    <a:pt x="34329" y="8312"/>
                    <a:pt x="32790" y="8388"/>
                    <a:pt x="31251" y="8388"/>
                  </a:cubicBezTo>
                  <a:cubicBezTo>
                    <a:pt x="29905" y="8388"/>
                    <a:pt x="28559" y="8329"/>
                    <a:pt x="27220" y="8112"/>
                  </a:cubicBezTo>
                  <a:cubicBezTo>
                    <a:pt x="27120" y="8078"/>
                    <a:pt x="27020" y="8078"/>
                    <a:pt x="26920" y="8078"/>
                  </a:cubicBezTo>
                  <a:cubicBezTo>
                    <a:pt x="25285" y="8078"/>
                    <a:pt x="23651" y="7978"/>
                    <a:pt x="22050" y="7411"/>
                  </a:cubicBezTo>
                  <a:cubicBezTo>
                    <a:pt x="21949" y="7378"/>
                    <a:pt x="21816" y="7378"/>
                    <a:pt x="21683" y="7344"/>
                  </a:cubicBezTo>
                  <a:cubicBezTo>
                    <a:pt x="20615" y="7178"/>
                    <a:pt x="19548" y="7077"/>
                    <a:pt x="18514" y="6811"/>
                  </a:cubicBezTo>
                  <a:cubicBezTo>
                    <a:pt x="16212" y="6177"/>
                    <a:pt x="13877" y="5676"/>
                    <a:pt x="11842" y="4309"/>
                  </a:cubicBezTo>
                  <a:cubicBezTo>
                    <a:pt x="11275" y="3942"/>
                    <a:pt x="10675" y="3642"/>
                    <a:pt x="10074" y="3308"/>
                  </a:cubicBezTo>
                  <a:cubicBezTo>
                    <a:pt x="8507" y="2508"/>
                    <a:pt x="7106" y="1473"/>
                    <a:pt x="5738" y="373"/>
                  </a:cubicBezTo>
                  <a:cubicBezTo>
                    <a:pt x="5435" y="127"/>
                    <a:pt x="5094" y="1"/>
                    <a:pt x="4768" y="1"/>
                  </a:cubicBezTo>
                  <a:close/>
                </a:path>
              </a:pathLst>
            </a:custGeom>
            <a:solidFill>
              <a:srgbClr val="7DA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5;p40"/>
            <p:cNvSpPr/>
            <p:nvPr/>
          </p:nvSpPr>
          <p:spPr>
            <a:xfrm>
              <a:off x="640050" y="2049525"/>
              <a:ext cx="1988925" cy="514050"/>
            </a:xfrm>
            <a:custGeom>
              <a:avLst/>
              <a:gdLst/>
              <a:ahLst/>
              <a:cxnLst/>
              <a:rect l="l" t="t" r="r" b="b"/>
              <a:pathLst>
                <a:path w="79557" h="20562" extrusionOk="0">
                  <a:moveTo>
                    <a:pt x="10332" y="0"/>
                  </a:moveTo>
                  <a:cubicBezTo>
                    <a:pt x="10058" y="0"/>
                    <a:pt x="9787" y="41"/>
                    <a:pt x="9574" y="274"/>
                  </a:cubicBezTo>
                  <a:cubicBezTo>
                    <a:pt x="9107" y="808"/>
                    <a:pt x="8473" y="1075"/>
                    <a:pt x="7906" y="1442"/>
                  </a:cubicBezTo>
                  <a:cubicBezTo>
                    <a:pt x="6605" y="2209"/>
                    <a:pt x="5604" y="3310"/>
                    <a:pt x="4570" y="4377"/>
                  </a:cubicBezTo>
                  <a:cubicBezTo>
                    <a:pt x="3603" y="5344"/>
                    <a:pt x="2702" y="6345"/>
                    <a:pt x="1968" y="7513"/>
                  </a:cubicBezTo>
                  <a:cubicBezTo>
                    <a:pt x="1401" y="8447"/>
                    <a:pt x="701" y="9314"/>
                    <a:pt x="200" y="10281"/>
                  </a:cubicBezTo>
                  <a:cubicBezTo>
                    <a:pt x="0" y="10648"/>
                    <a:pt x="0" y="11282"/>
                    <a:pt x="167" y="11649"/>
                  </a:cubicBezTo>
                  <a:cubicBezTo>
                    <a:pt x="434" y="12183"/>
                    <a:pt x="901" y="12650"/>
                    <a:pt x="1401" y="13017"/>
                  </a:cubicBezTo>
                  <a:cubicBezTo>
                    <a:pt x="1802" y="13317"/>
                    <a:pt x="2235" y="13584"/>
                    <a:pt x="2535" y="14017"/>
                  </a:cubicBezTo>
                  <a:cubicBezTo>
                    <a:pt x="2702" y="14217"/>
                    <a:pt x="2936" y="14384"/>
                    <a:pt x="3136" y="14484"/>
                  </a:cubicBezTo>
                  <a:cubicBezTo>
                    <a:pt x="3936" y="14985"/>
                    <a:pt x="4804" y="15385"/>
                    <a:pt x="5571" y="15919"/>
                  </a:cubicBezTo>
                  <a:cubicBezTo>
                    <a:pt x="6972" y="16853"/>
                    <a:pt x="8473" y="17586"/>
                    <a:pt x="10074" y="18120"/>
                  </a:cubicBezTo>
                  <a:cubicBezTo>
                    <a:pt x="11809" y="18687"/>
                    <a:pt x="13577" y="18987"/>
                    <a:pt x="15345" y="19421"/>
                  </a:cubicBezTo>
                  <a:cubicBezTo>
                    <a:pt x="15478" y="19454"/>
                    <a:pt x="15645" y="19454"/>
                    <a:pt x="15812" y="19488"/>
                  </a:cubicBezTo>
                  <a:cubicBezTo>
                    <a:pt x="16145" y="19521"/>
                    <a:pt x="16445" y="19555"/>
                    <a:pt x="16746" y="19688"/>
                  </a:cubicBezTo>
                  <a:cubicBezTo>
                    <a:pt x="17946" y="20088"/>
                    <a:pt x="19214" y="20155"/>
                    <a:pt x="20482" y="20255"/>
                  </a:cubicBezTo>
                  <a:cubicBezTo>
                    <a:pt x="21115" y="20288"/>
                    <a:pt x="21783" y="20355"/>
                    <a:pt x="22416" y="20388"/>
                  </a:cubicBezTo>
                  <a:cubicBezTo>
                    <a:pt x="22917" y="20422"/>
                    <a:pt x="23450" y="20489"/>
                    <a:pt x="23951" y="20522"/>
                  </a:cubicBezTo>
                  <a:cubicBezTo>
                    <a:pt x="28454" y="20522"/>
                    <a:pt x="32924" y="20555"/>
                    <a:pt x="37394" y="20555"/>
                  </a:cubicBezTo>
                  <a:cubicBezTo>
                    <a:pt x="37894" y="20555"/>
                    <a:pt x="38428" y="20455"/>
                    <a:pt x="38928" y="20455"/>
                  </a:cubicBezTo>
                  <a:cubicBezTo>
                    <a:pt x="39961" y="20484"/>
                    <a:pt x="40970" y="20562"/>
                    <a:pt x="41996" y="20562"/>
                  </a:cubicBezTo>
                  <a:cubicBezTo>
                    <a:pt x="42163" y="20562"/>
                    <a:pt x="42330" y="20560"/>
                    <a:pt x="42497" y="20555"/>
                  </a:cubicBezTo>
                  <a:cubicBezTo>
                    <a:pt x="43353" y="20539"/>
                    <a:pt x="44209" y="20533"/>
                    <a:pt x="45067" y="20533"/>
                  </a:cubicBezTo>
                  <a:cubicBezTo>
                    <a:pt x="46927" y="20533"/>
                    <a:pt x="48790" y="20560"/>
                    <a:pt x="50653" y="20560"/>
                  </a:cubicBezTo>
                  <a:cubicBezTo>
                    <a:pt x="53152" y="20560"/>
                    <a:pt x="55651" y="20512"/>
                    <a:pt x="58142" y="20288"/>
                  </a:cubicBezTo>
                  <a:cubicBezTo>
                    <a:pt x="59776" y="20122"/>
                    <a:pt x="61444" y="20122"/>
                    <a:pt x="63012" y="19555"/>
                  </a:cubicBezTo>
                  <a:cubicBezTo>
                    <a:pt x="63145" y="19521"/>
                    <a:pt x="63312" y="19521"/>
                    <a:pt x="63479" y="19488"/>
                  </a:cubicBezTo>
                  <a:cubicBezTo>
                    <a:pt x="64580" y="19288"/>
                    <a:pt x="65714" y="19121"/>
                    <a:pt x="66815" y="18854"/>
                  </a:cubicBezTo>
                  <a:cubicBezTo>
                    <a:pt x="68016" y="18520"/>
                    <a:pt x="69183" y="18087"/>
                    <a:pt x="70417" y="17720"/>
                  </a:cubicBezTo>
                  <a:cubicBezTo>
                    <a:pt x="71118" y="17553"/>
                    <a:pt x="71718" y="17220"/>
                    <a:pt x="72352" y="16853"/>
                  </a:cubicBezTo>
                  <a:cubicBezTo>
                    <a:pt x="73052" y="16419"/>
                    <a:pt x="73786" y="16019"/>
                    <a:pt x="74520" y="15585"/>
                  </a:cubicBezTo>
                  <a:cubicBezTo>
                    <a:pt x="75488" y="14985"/>
                    <a:pt x="76588" y="14518"/>
                    <a:pt x="77289" y="13517"/>
                  </a:cubicBezTo>
                  <a:cubicBezTo>
                    <a:pt x="77356" y="13417"/>
                    <a:pt x="77489" y="13350"/>
                    <a:pt x="77589" y="13283"/>
                  </a:cubicBezTo>
                  <a:cubicBezTo>
                    <a:pt x="78189" y="13050"/>
                    <a:pt x="78590" y="12583"/>
                    <a:pt x="78957" y="12083"/>
                  </a:cubicBezTo>
                  <a:cubicBezTo>
                    <a:pt x="79524" y="11349"/>
                    <a:pt x="79557" y="10648"/>
                    <a:pt x="78990" y="9914"/>
                  </a:cubicBezTo>
                  <a:cubicBezTo>
                    <a:pt x="78790" y="9681"/>
                    <a:pt x="78656" y="9447"/>
                    <a:pt x="78523" y="9180"/>
                  </a:cubicBezTo>
                  <a:cubicBezTo>
                    <a:pt x="77689" y="7813"/>
                    <a:pt x="76822" y="6412"/>
                    <a:pt x="75688" y="5244"/>
                  </a:cubicBezTo>
                  <a:cubicBezTo>
                    <a:pt x="75087" y="4610"/>
                    <a:pt x="74520" y="3943"/>
                    <a:pt x="73886" y="3376"/>
                  </a:cubicBezTo>
                  <a:cubicBezTo>
                    <a:pt x="73219" y="2776"/>
                    <a:pt x="72552" y="2209"/>
                    <a:pt x="71852" y="1675"/>
                  </a:cubicBezTo>
                  <a:cubicBezTo>
                    <a:pt x="71385" y="1308"/>
                    <a:pt x="70751" y="1108"/>
                    <a:pt x="70351" y="674"/>
                  </a:cubicBezTo>
                  <a:cubicBezTo>
                    <a:pt x="69896" y="220"/>
                    <a:pt x="69420" y="1"/>
                    <a:pt x="68870" y="1"/>
                  </a:cubicBezTo>
                  <a:cubicBezTo>
                    <a:pt x="68735" y="1"/>
                    <a:pt x="68594" y="14"/>
                    <a:pt x="68449" y="41"/>
                  </a:cubicBezTo>
                  <a:cubicBezTo>
                    <a:pt x="67815" y="1008"/>
                    <a:pt x="66915" y="1608"/>
                    <a:pt x="65947" y="2009"/>
                  </a:cubicBezTo>
                  <a:cubicBezTo>
                    <a:pt x="64546" y="2576"/>
                    <a:pt x="63079" y="3043"/>
                    <a:pt x="61678" y="3576"/>
                  </a:cubicBezTo>
                  <a:cubicBezTo>
                    <a:pt x="61344" y="3676"/>
                    <a:pt x="60977" y="3777"/>
                    <a:pt x="60644" y="3910"/>
                  </a:cubicBezTo>
                  <a:cubicBezTo>
                    <a:pt x="59576" y="4244"/>
                    <a:pt x="58509" y="4577"/>
                    <a:pt x="57441" y="4977"/>
                  </a:cubicBezTo>
                  <a:cubicBezTo>
                    <a:pt x="56174" y="5411"/>
                    <a:pt x="54773" y="5111"/>
                    <a:pt x="53572" y="5711"/>
                  </a:cubicBezTo>
                  <a:cubicBezTo>
                    <a:pt x="52038" y="5803"/>
                    <a:pt x="50533" y="6290"/>
                    <a:pt x="48978" y="6290"/>
                  </a:cubicBezTo>
                  <a:cubicBezTo>
                    <a:pt x="48842" y="6290"/>
                    <a:pt x="48705" y="6286"/>
                    <a:pt x="48568" y="6278"/>
                  </a:cubicBezTo>
                  <a:cubicBezTo>
                    <a:pt x="48530" y="6272"/>
                    <a:pt x="48492" y="6269"/>
                    <a:pt x="48454" y="6269"/>
                  </a:cubicBezTo>
                  <a:cubicBezTo>
                    <a:pt x="48292" y="6269"/>
                    <a:pt x="48130" y="6318"/>
                    <a:pt x="47968" y="6345"/>
                  </a:cubicBezTo>
                  <a:cubicBezTo>
                    <a:pt x="47501" y="6378"/>
                    <a:pt x="47034" y="6479"/>
                    <a:pt x="46534" y="6479"/>
                  </a:cubicBezTo>
                  <a:cubicBezTo>
                    <a:pt x="44299" y="6495"/>
                    <a:pt x="42064" y="6504"/>
                    <a:pt x="39829" y="6504"/>
                  </a:cubicBezTo>
                  <a:cubicBezTo>
                    <a:pt x="37594" y="6504"/>
                    <a:pt x="35359" y="6495"/>
                    <a:pt x="33124" y="6479"/>
                  </a:cubicBezTo>
                  <a:cubicBezTo>
                    <a:pt x="31890" y="6479"/>
                    <a:pt x="30589" y="6445"/>
                    <a:pt x="29388" y="6212"/>
                  </a:cubicBezTo>
                  <a:cubicBezTo>
                    <a:pt x="27854" y="5945"/>
                    <a:pt x="26286" y="5911"/>
                    <a:pt x="24818" y="5378"/>
                  </a:cubicBezTo>
                  <a:cubicBezTo>
                    <a:pt x="24618" y="5303"/>
                    <a:pt x="24380" y="5265"/>
                    <a:pt x="24161" y="5265"/>
                  </a:cubicBezTo>
                  <a:cubicBezTo>
                    <a:pt x="24088" y="5265"/>
                    <a:pt x="24017" y="5269"/>
                    <a:pt x="23951" y="5278"/>
                  </a:cubicBezTo>
                  <a:cubicBezTo>
                    <a:pt x="23904" y="5279"/>
                    <a:pt x="23857" y="5280"/>
                    <a:pt x="23811" y="5280"/>
                  </a:cubicBezTo>
                  <a:cubicBezTo>
                    <a:pt x="22863" y="5280"/>
                    <a:pt x="21974" y="4965"/>
                    <a:pt x="21115" y="4711"/>
                  </a:cubicBezTo>
                  <a:cubicBezTo>
                    <a:pt x="20215" y="4410"/>
                    <a:pt x="19347" y="4010"/>
                    <a:pt x="18447" y="3777"/>
                  </a:cubicBezTo>
                  <a:cubicBezTo>
                    <a:pt x="16912" y="3376"/>
                    <a:pt x="15445" y="2776"/>
                    <a:pt x="13977" y="2209"/>
                  </a:cubicBezTo>
                  <a:cubicBezTo>
                    <a:pt x="12776" y="1742"/>
                    <a:pt x="11742" y="1108"/>
                    <a:pt x="10908" y="7"/>
                  </a:cubicBezTo>
                  <a:cubicBezTo>
                    <a:pt x="10863" y="11"/>
                    <a:pt x="10817" y="12"/>
                    <a:pt x="10770" y="12"/>
                  </a:cubicBezTo>
                  <a:cubicBezTo>
                    <a:pt x="10628" y="12"/>
                    <a:pt x="10479" y="0"/>
                    <a:pt x="10332" y="0"/>
                  </a:cubicBezTo>
                  <a:close/>
                </a:path>
              </a:pathLst>
            </a:custGeom>
            <a:solidFill>
              <a:srgbClr val="5E7C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6;p40"/>
            <p:cNvSpPr/>
            <p:nvPr/>
          </p:nvSpPr>
          <p:spPr>
            <a:xfrm>
              <a:off x="866050" y="3494975"/>
              <a:ext cx="1533600" cy="461350"/>
            </a:xfrm>
            <a:custGeom>
              <a:avLst/>
              <a:gdLst/>
              <a:ahLst/>
              <a:cxnLst/>
              <a:rect l="l" t="t" r="r" b="b"/>
              <a:pathLst>
                <a:path w="61344" h="18454" extrusionOk="0">
                  <a:moveTo>
                    <a:pt x="60959" y="1"/>
                  </a:moveTo>
                  <a:cubicBezTo>
                    <a:pt x="60497" y="1"/>
                    <a:pt x="60147" y="139"/>
                    <a:pt x="59776" y="297"/>
                  </a:cubicBezTo>
                  <a:cubicBezTo>
                    <a:pt x="58308" y="898"/>
                    <a:pt x="56841" y="1632"/>
                    <a:pt x="55273" y="1965"/>
                  </a:cubicBezTo>
                  <a:cubicBezTo>
                    <a:pt x="54406" y="2165"/>
                    <a:pt x="53572" y="2399"/>
                    <a:pt x="52704" y="2532"/>
                  </a:cubicBezTo>
                  <a:cubicBezTo>
                    <a:pt x="51403" y="2766"/>
                    <a:pt x="50036" y="2866"/>
                    <a:pt x="48702" y="3133"/>
                  </a:cubicBezTo>
                  <a:cubicBezTo>
                    <a:pt x="47496" y="3380"/>
                    <a:pt x="46291" y="3570"/>
                    <a:pt x="45085" y="3570"/>
                  </a:cubicBezTo>
                  <a:cubicBezTo>
                    <a:pt x="44990" y="3570"/>
                    <a:pt x="44894" y="3569"/>
                    <a:pt x="44799" y="3566"/>
                  </a:cubicBezTo>
                  <a:cubicBezTo>
                    <a:pt x="44674" y="3553"/>
                    <a:pt x="44550" y="3545"/>
                    <a:pt x="44426" y="3545"/>
                  </a:cubicBezTo>
                  <a:cubicBezTo>
                    <a:pt x="44250" y="3545"/>
                    <a:pt x="44074" y="3561"/>
                    <a:pt x="43898" y="3600"/>
                  </a:cubicBezTo>
                  <a:cubicBezTo>
                    <a:pt x="42857" y="3813"/>
                    <a:pt x="41795" y="3835"/>
                    <a:pt x="40746" y="3835"/>
                  </a:cubicBezTo>
                  <a:cubicBezTo>
                    <a:pt x="40484" y="3835"/>
                    <a:pt x="40222" y="3833"/>
                    <a:pt x="39962" y="3833"/>
                  </a:cubicBezTo>
                  <a:cubicBezTo>
                    <a:pt x="38628" y="3833"/>
                    <a:pt x="37293" y="3800"/>
                    <a:pt x="35959" y="3800"/>
                  </a:cubicBezTo>
                  <a:cubicBezTo>
                    <a:pt x="35559" y="3800"/>
                    <a:pt x="35192" y="3833"/>
                    <a:pt x="34792" y="3900"/>
                  </a:cubicBezTo>
                  <a:cubicBezTo>
                    <a:pt x="34225" y="3933"/>
                    <a:pt x="33657" y="4067"/>
                    <a:pt x="33057" y="4067"/>
                  </a:cubicBezTo>
                  <a:cubicBezTo>
                    <a:pt x="31222" y="4067"/>
                    <a:pt x="29388" y="4033"/>
                    <a:pt x="27520" y="4033"/>
                  </a:cubicBezTo>
                  <a:cubicBezTo>
                    <a:pt x="27220" y="4033"/>
                    <a:pt x="26886" y="4000"/>
                    <a:pt x="26552" y="3967"/>
                  </a:cubicBezTo>
                  <a:cubicBezTo>
                    <a:pt x="25952" y="3900"/>
                    <a:pt x="25352" y="3833"/>
                    <a:pt x="24718" y="3800"/>
                  </a:cubicBezTo>
                  <a:cubicBezTo>
                    <a:pt x="24571" y="3793"/>
                    <a:pt x="24424" y="3791"/>
                    <a:pt x="24277" y="3791"/>
                  </a:cubicBezTo>
                  <a:cubicBezTo>
                    <a:pt x="23689" y="3791"/>
                    <a:pt x="23097" y="3833"/>
                    <a:pt x="22483" y="3833"/>
                  </a:cubicBezTo>
                  <a:cubicBezTo>
                    <a:pt x="21816" y="3833"/>
                    <a:pt x="21127" y="3877"/>
                    <a:pt x="20441" y="3877"/>
                  </a:cubicBezTo>
                  <a:cubicBezTo>
                    <a:pt x="19927" y="3877"/>
                    <a:pt x="19414" y="3852"/>
                    <a:pt x="18914" y="3767"/>
                  </a:cubicBezTo>
                  <a:cubicBezTo>
                    <a:pt x="17112" y="3466"/>
                    <a:pt x="15278" y="3733"/>
                    <a:pt x="13510" y="3333"/>
                  </a:cubicBezTo>
                  <a:cubicBezTo>
                    <a:pt x="12776" y="3166"/>
                    <a:pt x="12042" y="3133"/>
                    <a:pt x="11308" y="2999"/>
                  </a:cubicBezTo>
                  <a:cubicBezTo>
                    <a:pt x="10107" y="2799"/>
                    <a:pt x="8906" y="2499"/>
                    <a:pt x="7706" y="2366"/>
                  </a:cubicBezTo>
                  <a:cubicBezTo>
                    <a:pt x="6571" y="2232"/>
                    <a:pt x="5504" y="1832"/>
                    <a:pt x="4437" y="1498"/>
                  </a:cubicBezTo>
                  <a:cubicBezTo>
                    <a:pt x="3469" y="1198"/>
                    <a:pt x="2535" y="698"/>
                    <a:pt x="1601" y="297"/>
                  </a:cubicBezTo>
                  <a:cubicBezTo>
                    <a:pt x="1248" y="171"/>
                    <a:pt x="875" y="7"/>
                    <a:pt x="439" y="7"/>
                  </a:cubicBezTo>
                  <a:cubicBezTo>
                    <a:pt x="300" y="7"/>
                    <a:pt x="154" y="23"/>
                    <a:pt x="0" y="64"/>
                  </a:cubicBezTo>
                  <a:cubicBezTo>
                    <a:pt x="434" y="698"/>
                    <a:pt x="867" y="1265"/>
                    <a:pt x="1268" y="1832"/>
                  </a:cubicBezTo>
                  <a:cubicBezTo>
                    <a:pt x="1401" y="1999"/>
                    <a:pt x="1601" y="2199"/>
                    <a:pt x="1635" y="2399"/>
                  </a:cubicBezTo>
                  <a:cubicBezTo>
                    <a:pt x="1668" y="3033"/>
                    <a:pt x="2135" y="3433"/>
                    <a:pt x="2469" y="3900"/>
                  </a:cubicBezTo>
                  <a:cubicBezTo>
                    <a:pt x="3336" y="5101"/>
                    <a:pt x="4236" y="6268"/>
                    <a:pt x="5104" y="7469"/>
                  </a:cubicBezTo>
                  <a:cubicBezTo>
                    <a:pt x="5571" y="8103"/>
                    <a:pt x="6038" y="8737"/>
                    <a:pt x="6438" y="9371"/>
                  </a:cubicBezTo>
                  <a:cubicBezTo>
                    <a:pt x="7105" y="10438"/>
                    <a:pt x="7672" y="11572"/>
                    <a:pt x="8373" y="12640"/>
                  </a:cubicBezTo>
                  <a:cubicBezTo>
                    <a:pt x="8840" y="13373"/>
                    <a:pt x="9373" y="14141"/>
                    <a:pt x="10007" y="14774"/>
                  </a:cubicBezTo>
                  <a:cubicBezTo>
                    <a:pt x="11008" y="15742"/>
                    <a:pt x="12376" y="16209"/>
                    <a:pt x="13677" y="16609"/>
                  </a:cubicBezTo>
                  <a:cubicBezTo>
                    <a:pt x="14477" y="16876"/>
                    <a:pt x="15278" y="17109"/>
                    <a:pt x="16078" y="17310"/>
                  </a:cubicBezTo>
                  <a:cubicBezTo>
                    <a:pt x="17112" y="17543"/>
                    <a:pt x="18180" y="17743"/>
                    <a:pt x="19214" y="17877"/>
                  </a:cubicBezTo>
                  <a:cubicBezTo>
                    <a:pt x="20215" y="18044"/>
                    <a:pt x="21215" y="18044"/>
                    <a:pt x="22183" y="18244"/>
                  </a:cubicBezTo>
                  <a:cubicBezTo>
                    <a:pt x="22850" y="18410"/>
                    <a:pt x="23517" y="18410"/>
                    <a:pt x="24217" y="18444"/>
                  </a:cubicBezTo>
                  <a:cubicBezTo>
                    <a:pt x="24397" y="18450"/>
                    <a:pt x="24579" y="18453"/>
                    <a:pt x="24761" y="18453"/>
                  </a:cubicBezTo>
                  <a:cubicBezTo>
                    <a:pt x="25492" y="18453"/>
                    <a:pt x="26239" y="18410"/>
                    <a:pt x="26986" y="18410"/>
                  </a:cubicBezTo>
                  <a:cubicBezTo>
                    <a:pt x="28220" y="18444"/>
                    <a:pt x="29454" y="18452"/>
                    <a:pt x="30689" y="18452"/>
                  </a:cubicBezTo>
                  <a:cubicBezTo>
                    <a:pt x="31923" y="18452"/>
                    <a:pt x="33157" y="18444"/>
                    <a:pt x="34391" y="18444"/>
                  </a:cubicBezTo>
                  <a:cubicBezTo>
                    <a:pt x="34839" y="18420"/>
                    <a:pt x="35288" y="18397"/>
                    <a:pt x="35736" y="18397"/>
                  </a:cubicBezTo>
                  <a:cubicBezTo>
                    <a:pt x="35921" y="18397"/>
                    <a:pt x="36107" y="18401"/>
                    <a:pt x="36293" y="18410"/>
                  </a:cubicBezTo>
                  <a:cubicBezTo>
                    <a:pt x="36586" y="18436"/>
                    <a:pt x="36884" y="18447"/>
                    <a:pt x="37183" y="18447"/>
                  </a:cubicBezTo>
                  <a:cubicBezTo>
                    <a:pt x="37667" y="18447"/>
                    <a:pt x="38153" y="18418"/>
                    <a:pt x="38628" y="18377"/>
                  </a:cubicBezTo>
                  <a:cubicBezTo>
                    <a:pt x="39695" y="18277"/>
                    <a:pt x="40729" y="18044"/>
                    <a:pt x="41763" y="17910"/>
                  </a:cubicBezTo>
                  <a:cubicBezTo>
                    <a:pt x="42530" y="17810"/>
                    <a:pt x="43331" y="17810"/>
                    <a:pt x="44065" y="17610"/>
                  </a:cubicBezTo>
                  <a:cubicBezTo>
                    <a:pt x="45866" y="17143"/>
                    <a:pt x="47634" y="16576"/>
                    <a:pt x="49435" y="16009"/>
                  </a:cubicBezTo>
                  <a:cubicBezTo>
                    <a:pt x="49602" y="15975"/>
                    <a:pt x="49736" y="15875"/>
                    <a:pt x="49869" y="15809"/>
                  </a:cubicBezTo>
                  <a:cubicBezTo>
                    <a:pt x="51170" y="15075"/>
                    <a:pt x="52104" y="14007"/>
                    <a:pt x="52905" y="12773"/>
                  </a:cubicBezTo>
                  <a:cubicBezTo>
                    <a:pt x="54072" y="11005"/>
                    <a:pt x="54939" y="9070"/>
                    <a:pt x="56240" y="7436"/>
                  </a:cubicBezTo>
                  <a:cubicBezTo>
                    <a:pt x="57174" y="6268"/>
                    <a:pt x="58008" y="5034"/>
                    <a:pt x="58909" y="3833"/>
                  </a:cubicBezTo>
                  <a:cubicBezTo>
                    <a:pt x="59142" y="3533"/>
                    <a:pt x="59476" y="3233"/>
                    <a:pt x="59543" y="2899"/>
                  </a:cubicBezTo>
                  <a:cubicBezTo>
                    <a:pt x="59709" y="1999"/>
                    <a:pt x="60410" y="1465"/>
                    <a:pt x="60844" y="764"/>
                  </a:cubicBezTo>
                  <a:cubicBezTo>
                    <a:pt x="60944" y="564"/>
                    <a:pt x="61110" y="364"/>
                    <a:pt x="61344" y="31"/>
                  </a:cubicBezTo>
                  <a:cubicBezTo>
                    <a:pt x="61206" y="10"/>
                    <a:pt x="61079" y="1"/>
                    <a:pt x="60959" y="1"/>
                  </a:cubicBezTo>
                  <a:close/>
                </a:path>
              </a:pathLst>
            </a:custGeom>
            <a:solidFill>
              <a:srgbClr val="C0E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7;p40"/>
            <p:cNvSpPr/>
            <p:nvPr/>
          </p:nvSpPr>
          <p:spPr>
            <a:xfrm>
              <a:off x="1162925" y="3932700"/>
              <a:ext cx="939850" cy="465775"/>
            </a:xfrm>
            <a:custGeom>
              <a:avLst/>
              <a:gdLst/>
              <a:ahLst/>
              <a:cxnLst/>
              <a:rect l="l" t="t" r="r" b="b"/>
              <a:pathLst>
                <a:path w="37594" h="18631" extrusionOk="0">
                  <a:moveTo>
                    <a:pt x="37460" y="1"/>
                  </a:moveTo>
                  <a:cubicBezTo>
                    <a:pt x="37027" y="168"/>
                    <a:pt x="36626" y="334"/>
                    <a:pt x="36226" y="468"/>
                  </a:cubicBezTo>
                  <a:cubicBezTo>
                    <a:pt x="35192" y="768"/>
                    <a:pt x="34158" y="1068"/>
                    <a:pt x="33157" y="1368"/>
                  </a:cubicBezTo>
                  <a:cubicBezTo>
                    <a:pt x="32990" y="1402"/>
                    <a:pt x="32857" y="1469"/>
                    <a:pt x="32690" y="1502"/>
                  </a:cubicBezTo>
                  <a:cubicBezTo>
                    <a:pt x="31122" y="1669"/>
                    <a:pt x="29555" y="1835"/>
                    <a:pt x="27987" y="2002"/>
                  </a:cubicBezTo>
                  <a:cubicBezTo>
                    <a:pt x="27820" y="2002"/>
                    <a:pt x="27653" y="2036"/>
                    <a:pt x="27487" y="2069"/>
                  </a:cubicBezTo>
                  <a:cubicBezTo>
                    <a:pt x="26953" y="2136"/>
                    <a:pt x="26419" y="2269"/>
                    <a:pt x="25885" y="2269"/>
                  </a:cubicBezTo>
                  <a:cubicBezTo>
                    <a:pt x="22750" y="2269"/>
                    <a:pt x="19614" y="2284"/>
                    <a:pt x="16479" y="2284"/>
                  </a:cubicBezTo>
                  <a:cubicBezTo>
                    <a:pt x="14911" y="2284"/>
                    <a:pt x="13343" y="2280"/>
                    <a:pt x="11775" y="2269"/>
                  </a:cubicBezTo>
                  <a:cubicBezTo>
                    <a:pt x="10641" y="2236"/>
                    <a:pt x="9474" y="2036"/>
                    <a:pt x="8340" y="1902"/>
                  </a:cubicBezTo>
                  <a:cubicBezTo>
                    <a:pt x="7939" y="1869"/>
                    <a:pt x="7572" y="1802"/>
                    <a:pt x="7172" y="1735"/>
                  </a:cubicBezTo>
                  <a:cubicBezTo>
                    <a:pt x="6371" y="1669"/>
                    <a:pt x="5538" y="1669"/>
                    <a:pt x="4770" y="1469"/>
                  </a:cubicBezTo>
                  <a:cubicBezTo>
                    <a:pt x="3336" y="1068"/>
                    <a:pt x="1902" y="535"/>
                    <a:pt x="467" y="67"/>
                  </a:cubicBezTo>
                  <a:cubicBezTo>
                    <a:pt x="367" y="34"/>
                    <a:pt x="234" y="34"/>
                    <a:pt x="0" y="34"/>
                  </a:cubicBezTo>
                  <a:cubicBezTo>
                    <a:pt x="134" y="535"/>
                    <a:pt x="267" y="968"/>
                    <a:pt x="401" y="1368"/>
                  </a:cubicBezTo>
                  <a:cubicBezTo>
                    <a:pt x="734" y="2336"/>
                    <a:pt x="968" y="3303"/>
                    <a:pt x="934" y="4337"/>
                  </a:cubicBezTo>
                  <a:cubicBezTo>
                    <a:pt x="934" y="4637"/>
                    <a:pt x="1001" y="4971"/>
                    <a:pt x="1068" y="5271"/>
                  </a:cubicBezTo>
                  <a:cubicBezTo>
                    <a:pt x="1435" y="7006"/>
                    <a:pt x="1735" y="8073"/>
                    <a:pt x="1668" y="9875"/>
                  </a:cubicBezTo>
                  <a:cubicBezTo>
                    <a:pt x="1635" y="11576"/>
                    <a:pt x="1601" y="11609"/>
                    <a:pt x="1668" y="13310"/>
                  </a:cubicBezTo>
                  <a:cubicBezTo>
                    <a:pt x="1668" y="13977"/>
                    <a:pt x="1668" y="14611"/>
                    <a:pt x="1668" y="15212"/>
                  </a:cubicBezTo>
                  <a:cubicBezTo>
                    <a:pt x="2402" y="15812"/>
                    <a:pt x="3269" y="16146"/>
                    <a:pt x="4137" y="16379"/>
                  </a:cubicBezTo>
                  <a:cubicBezTo>
                    <a:pt x="4704" y="16513"/>
                    <a:pt x="5237" y="16713"/>
                    <a:pt x="5771" y="16913"/>
                  </a:cubicBezTo>
                  <a:cubicBezTo>
                    <a:pt x="6438" y="17146"/>
                    <a:pt x="7139" y="17280"/>
                    <a:pt x="7839" y="17380"/>
                  </a:cubicBezTo>
                  <a:cubicBezTo>
                    <a:pt x="8873" y="17547"/>
                    <a:pt x="9907" y="17613"/>
                    <a:pt x="10908" y="17713"/>
                  </a:cubicBezTo>
                  <a:cubicBezTo>
                    <a:pt x="11408" y="17780"/>
                    <a:pt x="11875" y="17880"/>
                    <a:pt x="12342" y="17947"/>
                  </a:cubicBezTo>
                  <a:cubicBezTo>
                    <a:pt x="13310" y="18080"/>
                    <a:pt x="14244" y="18247"/>
                    <a:pt x="15211" y="18381"/>
                  </a:cubicBezTo>
                  <a:cubicBezTo>
                    <a:pt x="15812" y="18447"/>
                    <a:pt x="16345" y="18414"/>
                    <a:pt x="16946" y="18581"/>
                  </a:cubicBezTo>
                  <a:cubicBezTo>
                    <a:pt x="17075" y="18617"/>
                    <a:pt x="17207" y="18631"/>
                    <a:pt x="17341" y="18631"/>
                  </a:cubicBezTo>
                  <a:cubicBezTo>
                    <a:pt x="17831" y="18631"/>
                    <a:pt x="18349" y="18440"/>
                    <a:pt x="18847" y="18414"/>
                  </a:cubicBezTo>
                  <a:cubicBezTo>
                    <a:pt x="19381" y="18414"/>
                    <a:pt x="19962" y="18603"/>
                    <a:pt x="20530" y="18603"/>
                  </a:cubicBezTo>
                  <a:cubicBezTo>
                    <a:pt x="20637" y="18603"/>
                    <a:pt x="20743" y="18597"/>
                    <a:pt x="20848" y="18581"/>
                  </a:cubicBezTo>
                  <a:cubicBezTo>
                    <a:pt x="21816" y="18447"/>
                    <a:pt x="22817" y="18214"/>
                    <a:pt x="23784" y="18180"/>
                  </a:cubicBezTo>
                  <a:cubicBezTo>
                    <a:pt x="24885" y="18114"/>
                    <a:pt x="25885" y="17814"/>
                    <a:pt x="26953" y="17713"/>
                  </a:cubicBezTo>
                  <a:cubicBezTo>
                    <a:pt x="27853" y="17613"/>
                    <a:pt x="28754" y="17447"/>
                    <a:pt x="29655" y="17413"/>
                  </a:cubicBezTo>
                  <a:cubicBezTo>
                    <a:pt x="30622" y="17380"/>
                    <a:pt x="31489" y="17180"/>
                    <a:pt x="32357" y="16779"/>
                  </a:cubicBezTo>
                  <a:cubicBezTo>
                    <a:pt x="32657" y="16646"/>
                    <a:pt x="32957" y="16513"/>
                    <a:pt x="33257" y="16446"/>
                  </a:cubicBezTo>
                  <a:cubicBezTo>
                    <a:pt x="34325" y="16246"/>
                    <a:pt x="35292" y="15845"/>
                    <a:pt x="36126" y="15245"/>
                  </a:cubicBezTo>
                  <a:cubicBezTo>
                    <a:pt x="36360" y="14244"/>
                    <a:pt x="35893" y="13377"/>
                    <a:pt x="35993" y="12410"/>
                  </a:cubicBezTo>
                  <a:cubicBezTo>
                    <a:pt x="36159" y="11042"/>
                    <a:pt x="36026" y="11309"/>
                    <a:pt x="35959" y="9941"/>
                  </a:cubicBezTo>
                  <a:cubicBezTo>
                    <a:pt x="35859" y="8140"/>
                    <a:pt x="36159" y="7073"/>
                    <a:pt x="36526" y="5338"/>
                  </a:cubicBezTo>
                  <a:cubicBezTo>
                    <a:pt x="36593" y="4938"/>
                    <a:pt x="36693" y="4571"/>
                    <a:pt x="36693" y="4170"/>
                  </a:cubicBezTo>
                  <a:cubicBezTo>
                    <a:pt x="36660" y="3270"/>
                    <a:pt x="36860" y="2436"/>
                    <a:pt x="37127" y="1602"/>
                  </a:cubicBezTo>
                  <a:cubicBezTo>
                    <a:pt x="37294" y="1135"/>
                    <a:pt x="37460" y="635"/>
                    <a:pt x="37594" y="134"/>
                  </a:cubicBezTo>
                  <a:cubicBezTo>
                    <a:pt x="37560" y="101"/>
                    <a:pt x="37494" y="34"/>
                    <a:pt x="37460" y="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8;p40"/>
            <p:cNvSpPr/>
            <p:nvPr/>
          </p:nvSpPr>
          <p:spPr>
            <a:xfrm>
              <a:off x="951925" y="1816075"/>
              <a:ext cx="1358500" cy="362075"/>
            </a:xfrm>
            <a:custGeom>
              <a:avLst/>
              <a:gdLst/>
              <a:ahLst/>
              <a:cxnLst/>
              <a:rect l="l" t="t" r="r" b="b"/>
              <a:pathLst>
                <a:path w="54340" h="14483" extrusionOk="0">
                  <a:moveTo>
                    <a:pt x="30047" y="1"/>
                  </a:moveTo>
                  <a:cubicBezTo>
                    <a:pt x="28755" y="1"/>
                    <a:pt x="27476" y="71"/>
                    <a:pt x="26201" y="71"/>
                  </a:cubicBezTo>
                  <a:cubicBezTo>
                    <a:pt x="25751" y="71"/>
                    <a:pt x="25301" y="62"/>
                    <a:pt x="24852" y="39"/>
                  </a:cubicBezTo>
                  <a:cubicBezTo>
                    <a:pt x="24644" y="27"/>
                    <a:pt x="24438" y="22"/>
                    <a:pt x="24232" y="22"/>
                  </a:cubicBezTo>
                  <a:cubicBezTo>
                    <a:pt x="22583" y="22"/>
                    <a:pt x="20979" y="339"/>
                    <a:pt x="19348" y="339"/>
                  </a:cubicBezTo>
                  <a:cubicBezTo>
                    <a:pt x="19248" y="339"/>
                    <a:pt x="19148" y="372"/>
                    <a:pt x="19048" y="405"/>
                  </a:cubicBezTo>
                  <a:cubicBezTo>
                    <a:pt x="18514" y="472"/>
                    <a:pt x="17980" y="506"/>
                    <a:pt x="17413" y="572"/>
                  </a:cubicBezTo>
                  <a:cubicBezTo>
                    <a:pt x="17013" y="639"/>
                    <a:pt x="16579" y="672"/>
                    <a:pt x="16179" y="772"/>
                  </a:cubicBezTo>
                  <a:cubicBezTo>
                    <a:pt x="15112" y="1039"/>
                    <a:pt x="14078" y="1339"/>
                    <a:pt x="12977" y="1606"/>
                  </a:cubicBezTo>
                  <a:cubicBezTo>
                    <a:pt x="11776" y="1873"/>
                    <a:pt x="10542" y="2207"/>
                    <a:pt x="9408" y="2774"/>
                  </a:cubicBezTo>
                  <a:cubicBezTo>
                    <a:pt x="8440" y="3274"/>
                    <a:pt x="7339" y="3541"/>
                    <a:pt x="6439" y="4208"/>
                  </a:cubicBezTo>
                  <a:cubicBezTo>
                    <a:pt x="6272" y="4308"/>
                    <a:pt x="6039" y="4375"/>
                    <a:pt x="5805" y="4475"/>
                  </a:cubicBezTo>
                  <a:cubicBezTo>
                    <a:pt x="4304" y="5009"/>
                    <a:pt x="2870" y="5743"/>
                    <a:pt x="1469" y="6577"/>
                  </a:cubicBezTo>
                  <a:cubicBezTo>
                    <a:pt x="535" y="7110"/>
                    <a:pt x="1" y="7677"/>
                    <a:pt x="168" y="8878"/>
                  </a:cubicBezTo>
                  <a:cubicBezTo>
                    <a:pt x="435" y="9312"/>
                    <a:pt x="868" y="9745"/>
                    <a:pt x="1469" y="9979"/>
                  </a:cubicBezTo>
                  <a:cubicBezTo>
                    <a:pt x="2836" y="10546"/>
                    <a:pt x="4237" y="11080"/>
                    <a:pt x="5638" y="11580"/>
                  </a:cubicBezTo>
                  <a:cubicBezTo>
                    <a:pt x="6672" y="11947"/>
                    <a:pt x="7773" y="12247"/>
                    <a:pt x="8807" y="12648"/>
                  </a:cubicBezTo>
                  <a:cubicBezTo>
                    <a:pt x="9741" y="12981"/>
                    <a:pt x="10642" y="13248"/>
                    <a:pt x="11643" y="13248"/>
                  </a:cubicBezTo>
                  <a:cubicBezTo>
                    <a:pt x="11909" y="13248"/>
                    <a:pt x="12210" y="13315"/>
                    <a:pt x="12510" y="13381"/>
                  </a:cubicBezTo>
                  <a:cubicBezTo>
                    <a:pt x="12943" y="13481"/>
                    <a:pt x="13377" y="13682"/>
                    <a:pt x="13811" y="13715"/>
                  </a:cubicBezTo>
                  <a:cubicBezTo>
                    <a:pt x="15306" y="13840"/>
                    <a:pt x="16772" y="14255"/>
                    <a:pt x="18291" y="14255"/>
                  </a:cubicBezTo>
                  <a:cubicBezTo>
                    <a:pt x="18399" y="14255"/>
                    <a:pt x="18506" y="14253"/>
                    <a:pt x="18614" y="14249"/>
                  </a:cubicBezTo>
                  <a:cubicBezTo>
                    <a:pt x="18814" y="14249"/>
                    <a:pt x="19014" y="14282"/>
                    <a:pt x="19181" y="14315"/>
                  </a:cubicBezTo>
                  <a:cubicBezTo>
                    <a:pt x="19648" y="14382"/>
                    <a:pt x="20082" y="14482"/>
                    <a:pt x="20549" y="14482"/>
                  </a:cubicBezTo>
                  <a:lnTo>
                    <a:pt x="33958" y="14482"/>
                  </a:lnTo>
                  <a:cubicBezTo>
                    <a:pt x="34292" y="14482"/>
                    <a:pt x="34659" y="14449"/>
                    <a:pt x="35026" y="14382"/>
                  </a:cubicBezTo>
                  <a:cubicBezTo>
                    <a:pt x="35493" y="14349"/>
                    <a:pt x="35960" y="14282"/>
                    <a:pt x="36460" y="14249"/>
                  </a:cubicBezTo>
                  <a:cubicBezTo>
                    <a:pt x="36528" y="14241"/>
                    <a:pt x="36600" y="14239"/>
                    <a:pt x="36673" y="14239"/>
                  </a:cubicBezTo>
                  <a:cubicBezTo>
                    <a:pt x="36804" y="14239"/>
                    <a:pt x="36940" y="14246"/>
                    <a:pt x="37074" y="14246"/>
                  </a:cubicBezTo>
                  <a:cubicBezTo>
                    <a:pt x="37197" y="14246"/>
                    <a:pt x="37317" y="14240"/>
                    <a:pt x="37428" y="14215"/>
                  </a:cubicBezTo>
                  <a:cubicBezTo>
                    <a:pt x="38895" y="13882"/>
                    <a:pt x="40430" y="13848"/>
                    <a:pt x="41897" y="13381"/>
                  </a:cubicBezTo>
                  <a:cubicBezTo>
                    <a:pt x="42231" y="13281"/>
                    <a:pt x="42598" y="13248"/>
                    <a:pt x="42932" y="13248"/>
                  </a:cubicBezTo>
                  <a:cubicBezTo>
                    <a:pt x="43866" y="13215"/>
                    <a:pt x="44733" y="12981"/>
                    <a:pt x="45567" y="12648"/>
                  </a:cubicBezTo>
                  <a:cubicBezTo>
                    <a:pt x="46367" y="12347"/>
                    <a:pt x="47235" y="12181"/>
                    <a:pt x="48035" y="11780"/>
                  </a:cubicBezTo>
                  <a:cubicBezTo>
                    <a:pt x="48569" y="11480"/>
                    <a:pt x="49269" y="11447"/>
                    <a:pt x="49870" y="11247"/>
                  </a:cubicBezTo>
                  <a:cubicBezTo>
                    <a:pt x="50737" y="10913"/>
                    <a:pt x="51604" y="10513"/>
                    <a:pt x="52472" y="10212"/>
                  </a:cubicBezTo>
                  <a:cubicBezTo>
                    <a:pt x="53272" y="9946"/>
                    <a:pt x="53906" y="9479"/>
                    <a:pt x="54340" y="8778"/>
                  </a:cubicBezTo>
                  <a:cubicBezTo>
                    <a:pt x="54306" y="8511"/>
                    <a:pt x="54240" y="8244"/>
                    <a:pt x="54273" y="7978"/>
                  </a:cubicBezTo>
                  <a:cubicBezTo>
                    <a:pt x="54306" y="7444"/>
                    <a:pt x="54006" y="7144"/>
                    <a:pt x="53572" y="6910"/>
                  </a:cubicBezTo>
                  <a:cubicBezTo>
                    <a:pt x="52105" y="6110"/>
                    <a:pt x="50704" y="5176"/>
                    <a:pt x="49103" y="4642"/>
                  </a:cubicBezTo>
                  <a:cubicBezTo>
                    <a:pt x="47968" y="4242"/>
                    <a:pt x="46934" y="3608"/>
                    <a:pt x="45867" y="3107"/>
                  </a:cubicBezTo>
                  <a:cubicBezTo>
                    <a:pt x="44466" y="2474"/>
                    <a:pt x="43065" y="1907"/>
                    <a:pt x="41564" y="1606"/>
                  </a:cubicBezTo>
                  <a:cubicBezTo>
                    <a:pt x="40430" y="1373"/>
                    <a:pt x="39296" y="1039"/>
                    <a:pt x="38161" y="739"/>
                  </a:cubicBezTo>
                  <a:cubicBezTo>
                    <a:pt x="37861" y="672"/>
                    <a:pt x="37528" y="606"/>
                    <a:pt x="37227" y="572"/>
                  </a:cubicBezTo>
                  <a:cubicBezTo>
                    <a:pt x="35993" y="472"/>
                    <a:pt x="34792" y="372"/>
                    <a:pt x="33558" y="239"/>
                  </a:cubicBezTo>
                  <a:cubicBezTo>
                    <a:pt x="33458" y="239"/>
                    <a:pt x="33358" y="205"/>
                    <a:pt x="33291" y="205"/>
                  </a:cubicBezTo>
                  <a:cubicBezTo>
                    <a:pt x="32391" y="139"/>
                    <a:pt x="31490" y="5"/>
                    <a:pt x="30589" y="5"/>
                  </a:cubicBezTo>
                  <a:cubicBezTo>
                    <a:pt x="30408" y="2"/>
                    <a:pt x="30228" y="1"/>
                    <a:pt x="30047" y="1"/>
                  </a:cubicBezTo>
                  <a:close/>
                </a:path>
              </a:pathLst>
            </a:custGeom>
            <a:solidFill>
              <a:srgbClr val="416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9;p40"/>
            <p:cNvSpPr/>
            <p:nvPr/>
          </p:nvSpPr>
          <p:spPr>
            <a:xfrm>
              <a:off x="1157075" y="4600675"/>
              <a:ext cx="956550" cy="210675"/>
            </a:xfrm>
            <a:custGeom>
              <a:avLst/>
              <a:gdLst/>
              <a:ahLst/>
              <a:cxnLst/>
              <a:rect l="l" t="t" r="r" b="b"/>
              <a:pathLst>
                <a:path w="38262" h="8427" extrusionOk="0">
                  <a:moveTo>
                    <a:pt x="38161" y="1"/>
                  </a:moveTo>
                  <a:cubicBezTo>
                    <a:pt x="37561" y="468"/>
                    <a:pt x="37127" y="868"/>
                    <a:pt x="36660" y="1202"/>
                  </a:cubicBezTo>
                  <a:cubicBezTo>
                    <a:pt x="35793" y="1769"/>
                    <a:pt x="34992" y="2469"/>
                    <a:pt x="33892" y="2736"/>
                  </a:cubicBezTo>
                  <a:cubicBezTo>
                    <a:pt x="33258" y="2870"/>
                    <a:pt x="32657" y="3203"/>
                    <a:pt x="31957" y="3237"/>
                  </a:cubicBezTo>
                  <a:cubicBezTo>
                    <a:pt x="31423" y="3237"/>
                    <a:pt x="30923" y="3370"/>
                    <a:pt x="30422" y="3437"/>
                  </a:cubicBezTo>
                  <a:cubicBezTo>
                    <a:pt x="29589" y="3603"/>
                    <a:pt x="28788" y="3870"/>
                    <a:pt x="27954" y="3904"/>
                  </a:cubicBezTo>
                  <a:cubicBezTo>
                    <a:pt x="26486" y="4004"/>
                    <a:pt x="25052" y="4437"/>
                    <a:pt x="23584" y="4604"/>
                  </a:cubicBezTo>
                  <a:cubicBezTo>
                    <a:pt x="21740" y="4859"/>
                    <a:pt x="19926" y="5174"/>
                    <a:pt x="18085" y="5174"/>
                  </a:cubicBezTo>
                  <a:cubicBezTo>
                    <a:pt x="17994" y="5174"/>
                    <a:pt x="17904" y="5173"/>
                    <a:pt x="17813" y="5171"/>
                  </a:cubicBezTo>
                  <a:cubicBezTo>
                    <a:pt x="17213" y="5155"/>
                    <a:pt x="16613" y="5155"/>
                    <a:pt x="16012" y="5155"/>
                  </a:cubicBezTo>
                  <a:cubicBezTo>
                    <a:pt x="15412" y="5155"/>
                    <a:pt x="14811" y="5155"/>
                    <a:pt x="14211" y="5138"/>
                  </a:cubicBezTo>
                  <a:cubicBezTo>
                    <a:pt x="13744" y="5138"/>
                    <a:pt x="13277" y="5038"/>
                    <a:pt x="12777" y="4971"/>
                  </a:cubicBezTo>
                  <a:cubicBezTo>
                    <a:pt x="11709" y="4871"/>
                    <a:pt x="10675" y="4738"/>
                    <a:pt x="9608" y="4604"/>
                  </a:cubicBezTo>
                  <a:cubicBezTo>
                    <a:pt x="9074" y="4537"/>
                    <a:pt x="8540" y="4437"/>
                    <a:pt x="8006" y="4304"/>
                  </a:cubicBezTo>
                  <a:cubicBezTo>
                    <a:pt x="7640" y="4237"/>
                    <a:pt x="7306" y="4104"/>
                    <a:pt x="6972" y="4004"/>
                  </a:cubicBezTo>
                  <a:cubicBezTo>
                    <a:pt x="5371" y="3437"/>
                    <a:pt x="3770" y="2836"/>
                    <a:pt x="2136" y="2269"/>
                  </a:cubicBezTo>
                  <a:cubicBezTo>
                    <a:pt x="1468" y="2036"/>
                    <a:pt x="768" y="1836"/>
                    <a:pt x="34" y="1602"/>
                  </a:cubicBezTo>
                  <a:cubicBezTo>
                    <a:pt x="34" y="2403"/>
                    <a:pt x="34" y="3170"/>
                    <a:pt x="1" y="3904"/>
                  </a:cubicBezTo>
                  <a:cubicBezTo>
                    <a:pt x="1" y="4237"/>
                    <a:pt x="101" y="4471"/>
                    <a:pt x="401" y="4638"/>
                  </a:cubicBezTo>
                  <a:cubicBezTo>
                    <a:pt x="1268" y="5105"/>
                    <a:pt x="2102" y="5672"/>
                    <a:pt x="3036" y="6039"/>
                  </a:cubicBezTo>
                  <a:cubicBezTo>
                    <a:pt x="4637" y="6606"/>
                    <a:pt x="6239" y="7239"/>
                    <a:pt x="7973" y="7473"/>
                  </a:cubicBezTo>
                  <a:cubicBezTo>
                    <a:pt x="8607" y="7573"/>
                    <a:pt x="9241" y="7673"/>
                    <a:pt x="9841" y="7873"/>
                  </a:cubicBezTo>
                  <a:cubicBezTo>
                    <a:pt x="11109" y="8273"/>
                    <a:pt x="12410" y="8340"/>
                    <a:pt x="13677" y="8374"/>
                  </a:cubicBezTo>
                  <a:cubicBezTo>
                    <a:pt x="15012" y="8413"/>
                    <a:pt x="16347" y="8426"/>
                    <a:pt x="17682" y="8426"/>
                  </a:cubicBezTo>
                  <a:cubicBezTo>
                    <a:pt x="19750" y="8426"/>
                    <a:pt x="21817" y="8394"/>
                    <a:pt x="23884" y="8374"/>
                  </a:cubicBezTo>
                  <a:cubicBezTo>
                    <a:pt x="24793" y="8374"/>
                    <a:pt x="25715" y="8416"/>
                    <a:pt x="26639" y="8416"/>
                  </a:cubicBezTo>
                  <a:cubicBezTo>
                    <a:pt x="27717" y="8416"/>
                    <a:pt x="28796" y="8358"/>
                    <a:pt x="29855" y="8107"/>
                  </a:cubicBezTo>
                  <a:cubicBezTo>
                    <a:pt x="30623" y="7940"/>
                    <a:pt x="31390" y="7907"/>
                    <a:pt x="32090" y="7506"/>
                  </a:cubicBezTo>
                  <a:cubicBezTo>
                    <a:pt x="32424" y="7273"/>
                    <a:pt x="32824" y="7073"/>
                    <a:pt x="33224" y="6973"/>
                  </a:cubicBezTo>
                  <a:cubicBezTo>
                    <a:pt x="34425" y="6706"/>
                    <a:pt x="35459" y="6072"/>
                    <a:pt x="36594" y="5605"/>
                  </a:cubicBezTo>
                  <a:cubicBezTo>
                    <a:pt x="36960" y="5471"/>
                    <a:pt x="37294" y="5271"/>
                    <a:pt x="37628" y="5071"/>
                  </a:cubicBezTo>
                  <a:cubicBezTo>
                    <a:pt x="38061" y="4838"/>
                    <a:pt x="38261" y="4471"/>
                    <a:pt x="38261" y="3970"/>
                  </a:cubicBezTo>
                  <a:cubicBezTo>
                    <a:pt x="38228" y="2903"/>
                    <a:pt x="38261" y="1836"/>
                    <a:pt x="38261" y="735"/>
                  </a:cubicBezTo>
                  <a:cubicBezTo>
                    <a:pt x="38261" y="568"/>
                    <a:pt x="38195" y="368"/>
                    <a:pt x="3816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10;p40"/>
            <p:cNvSpPr/>
            <p:nvPr/>
          </p:nvSpPr>
          <p:spPr>
            <a:xfrm>
              <a:off x="1255475" y="4894225"/>
              <a:ext cx="760575" cy="192675"/>
            </a:xfrm>
            <a:custGeom>
              <a:avLst/>
              <a:gdLst/>
              <a:ahLst/>
              <a:cxnLst/>
              <a:rect l="l" t="t" r="r" b="b"/>
              <a:pathLst>
                <a:path w="30423" h="7707" extrusionOk="0">
                  <a:moveTo>
                    <a:pt x="30423" y="1"/>
                  </a:moveTo>
                  <a:cubicBezTo>
                    <a:pt x="30122" y="34"/>
                    <a:pt x="30022" y="34"/>
                    <a:pt x="29956" y="67"/>
                  </a:cubicBezTo>
                  <a:cubicBezTo>
                    <a:pt x="29322" y="334"/>
                    <a:pt x="28721" y="701"/>
                    <a:pt x="28088" y="901"/>
                  </a:cubicBezTo>
                  <a:cubicBezTo>
                    <a:pt x="27220" y="1168"/>
                    <a:pt x="26353" y="1335"/>
                    <a:pt x="25452" y="1502"/>
                  </a:cubicBezTo>
                  <a:cubicBezTo>
                    <a:pt x="24719" y="1669"/>
                    <a:pt x="23951" y="1735"/>
                    <a:pt x="23184" y="1869"/>
                  </a:cubicBezTo>
                  <a:cubicBezTo>
                    <a:pt x="22250" y="2002"/>
                    <a:pt x="21316" y="2169"/>
                    <a:pt x="20415" y="2336"/>
                  </a:cubicBezTo>
                  <a:cubicBezTo>
                    <a:pt x="20015" y="2402"/>
                    <a:pt x="19648" y="2502"/>
                    <a:pt x="19281" y="2536"/>
                  </a:cubicBezTo>
                  <a:cubicBezTo>
                    <a:pt x="18264" y="2631"/>
                    <a:pt x="17278" y="2938"/>
                    <a:pt x="16264" y="2938"/>
                  </a:cubicBezTo>
                  <a:cubicBezTo>
                    <a:pt x="16213" y="2938"/>
                    <a:pt x="16163" y="2938"/>
                    <a:pt x="16112" y="2936"/>
                  </a:cubicBezTo>
                  <a:cubicBezTo>
                    <a:pt x="14611" y="2903"/>
                    <a:pt x="13077" y="2969"/>
                    <a:pt x="11576" y="2636"/>
                  </a:cubicBezTo>
                  <a:cubicBezTo>
                    <a:pt x="10709" y="2469"/>
                    <a:pt x="9808" y="2369"/>
                    <a:pt x="8907" y="2236"/>
                  </a:cubicBezTo>
                  <a:cubicBezTo>
                    <a:pt x="7706" y="2002"/>
                    <a:pt x="6506" y="1669"/>
                    <a:pt x="5305" y="1568"/>
                  </a:cubicBezTo>
                  <a:cubicBezTo>
                    <a:pt x="3637" y="1402"/>
                    <a:pt x="2102" y="868"/>
                    <a:pt x="635" y="134"/>
                  </a:cubicBezTo>
                  <a:cubicBezTo>
                    <a:pt x="468" y="67"/>
                    <a:pt x="301" y="67"/>
                    <a:pt x="1" y="1"/>
                  </a:cubicBezTo>
                  <a:lnTo>
                    <a:pt x="1" y="1"/>
                  </a:lnTo>
                  <a:cubicBezTo>
                    <a:pt x="368" y="1101"/>
                    <a:pt x="701" y="2102"/>
                    <a:pt x="1002" y="3070"/>
                  </a:cubicBezTo>
                  <a:cubicBezTo>
                    <a:pt x="1268" y="3970"/>
                    <a:pt x="2002" y="4571"/>
                    <a:pt x="2569" y="5238"/>
                  </a:cubicBezTo>
                  <a:cubicBezTo>
                    <a:pt x="2770" y="5471"/>
                    <a:pt x="3136" y="5638"/>
                    <a:pt x="3470" y="5738"/>
                  </a:cubicBezTo>
                  <a:cubicBezTo>
                    <a:pt x="4571" y="6072"/>
                    <a:pt x="5672" y="6305"/>
                    <a:pt x="6739" y="6672"/>
                  </a:cubicBezTo>
                  <a:cubicBezTo>
                    <a:pt x="8640" y="7373"/>
                    <a:pt x="10642" y="7406"/>
                    <a:pt x="12643" y="7539"/>
                  </a:cubicBezTo>
                  <a:cubicBezTo>
                    <a:pt x="13410" y="7606"/>
                    <a:pt x="14178" y="7673"/>
                    <a:pt x="14978" y="7706"/>
                  </a:cubicBezTo>
                  <a:lnTo>
                    <a:pt x="15445" y="7706"/>
                  </a:lnTo>
                  <a:cubicBezTo>
                    <a:pt x="16146" y="7639"/>
                    <a:pt x="16846" y="7606"/>
                    <a:pt x="17580" y="7539"/>
                  </a:cubicBezTo>
                  <a:cubicBezTo>
                    <a:pt x="18881" y="7439"/>
                    <a:pt x="20215" y="7473"/>
                    <a:pt x="21516" y="7206"/>
                  </a:cubicBezTo>
                  <a:cubicBezTo>
                    <a:pt x="22984" y="6939"/>
                    <a:pt x="24452" y="6439"/>
                    <a:pt x="25919" y="6038"/>
                  </a:cubicBezTo>
                  <a:cubicBezTo>
                    <a:pt x="26120" y="5972"/>
                    <a:pt x="26320" y="5838"/>
                    <a:pt x="26553" y="5805"/>
                  </a:cubicBezTo>
                  <a:cubicBezTo>
                    <a:pt x="27954" y="5638"/>
                    <a:pt x="28621" y="4504"/>
                    <a:pt x="29188" y="3503"/>
                  </a:cubicBezTo>
                  <a:cubicBezTo>
                    <a:pt x="29755" y="2469"/>
                    <a:pt x="29989" y="1268"/>
                    <a:pt x="304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1;p40"/>
            <p:cNvSpPr/>
            <p:nvPr/>
          </p:nvSpPr>
          <p:spPr>
            <a:xfrm>
              <a:off x="1162925" y="4472250"/>
              <a:ext cx="949850" cy="224025"/>
            </a:xfrm>
            <a:custGeom>
              <a:avLst/>
              <a:gdLst/>
              <a:ahLst/>
              <a:cxnLst/>
              <a:rect l="l" t="t" r="r" b="b"/>
              <a:pathLst>
                <a:path w="37994" h="8961" extrusionOk="0">
                  <a:moveTo>
                    <a:pt x="37494" y="1"/>
                  </a:moveTo>
                  <a:cubicBezTo>
                    <a:pt x="36693" y="301"/>
                    <a:pt x="36293" y="902"/>
                    <a:pt x="35759" y="1369"/>
                  </a:cubicBezTo>
                  <a:cubicBezTo>
                    <a:pt x="34758" y="2269"/>
                    <a:pt x="33658" y="3036"/>
                    <a:pt x="32357" y="3403"/>
                  </a:cubicBezTo>
                  <a:cubicBezTo>
                    <a:pt x="29855" y="4104"/>
                    <a:pt x="27320" y="4704"/>
                    <a:pt x="24785" y="5238"/>
                  </a:cubicBezTo>
                  <a:cubicBezTo>
                    <a:pt x="23450" y="5505"/>
                    <a:pt x="22083" y="5672"/>
                    <a:pt x="20748" y="5672"/>
                  </a:cubicBezTo>
                  <a:cubicBezTo>
                    <a:pt x="18780" y="5638"/>
                    <a:pt x="16812" y="5705"/>
                    <a:pt x="14844" y="5471"/>
                  </a:cubicBezTo>
                  <a:cubicBezTo>
                    <a:pt x="13176" y="5271"/>
                    <a:pt x="11542" y="4938"/>
                    <a:pt x="9874" y="4704"/>
                  </a:cubicBezTo>
                  <a:cubicBezTo>
                    <a:pt x="9140" y="4604"/>
                    <a:pt x="8406" y="4471"/>
                    <a:pt x="7672" y="4404"/>
                  </a:cubicBezTo>
                  <a:cubicBezTo>
                    <a:pt x="6572" y="4337"/>
                    <a:pt x="5504" y="4070"/>
                    <a:pt x="4503" y="3637"/>
                  </a:cubicBezTo>
                  <a:cubicBezTo>
                    <a:pt x="3169" y="3103"/>
                    <a:pt x="1902" y="2469"/>
                    <a:pt x="601" y="1902"/>
                  </a:cubicBezTo>
                  <a:cubicBezTo>
                    <a:pt x="434" y="1802"/>
                    <a:pt x="267" y="1802"/>
                    <a:pt x="0" y="1735"/>
                  </a:cubicBezTo>
                  <a:lnTo>
                    <a:pt x="0" y="1735"/>
                  </a:lnTo>
                  <a:cubicBezTo>
                    <a:pt x="34" y="3003"/>
                    <a:pt x="34" y="4137"/>
                    <a:pt x="34" y="5371"/>
                  </a:cubicBezTo>
                  <a:cubicBezTo>
                    <a:pt x="401" y="5705"/>
                    <a:pt x="868" y="6039"/>
                    <a:pt x="1501" y="6039"/>
                  </a:cubicBezTo>
                  <a:cubicBezTo>
                    <a:pt x="1701" y="6039"/>
                    <a:pt x="1935" y="6139"/>
                    <a:pt x="2135" y="6239"/>
                  </a:cubicBezTo>
                  <a:cubicBezTo>
                    <a:pt x="3336" y="6639"/>
                    <a:pt x="4503" y="7106"/>
                    <a:pt x="5704" y="7506"/>
                  </a:cubicBezTo>
                  <a:cubicBezTo>
                    <a:pt x="7129" y="7940"/>
                    <a:pt x="8526" y="8518"/>
                    <a:pt x="10080" y="8518"/>
                  </a:cubicBezTo>
                  <a:cubicBezTo>
                    <a:pt x="10199" y="8518"/>
                    <a:pt x="10320" y="8514"/>
                    <a:pt x="10441" y="8507"/>
                  </a:cubicBezTo>
                  <a:cubicBezTo>
                    <a:pt x="10466" y="8501"/>
                    <a:pt x="10493" y="8498"/>
                    <a:pt x="10521" y="8498"/>
                  </a:cubicBezTo>
                  <a:cubicBezTo>
                    <a:pt x="10638" y="8498"/>
                    <a:pt x="10773" y="8547"/>
                    <a:pt x="10908" y="8574"/>
                  </a:cubicBezTo>
                  <a:cubicBezTo>
                    <a:pt x="12145" y="8718"/>
                    <a:pt x="13382" y="8961"/>
                    <a:pt x="14640" y="8961"/>
                  </a:cubicBezTo>
                  <a:cubicBezTo>
                    <a:pt x="14841" y="8961"/>
                    <a:pt x="15042" y="8954"/>
                    <a:pt x="15244" y="8941"/>
                  </a:cubicBezTo>
                  <a:cubicBezTo>
                    <a:pt x="15403" y="8933"/>
                    <a:pt x="15564" y="8931"/>
                    <a:pt x="15725" y="8931"/>
                  </a:cubicBezTo>
                  <a:cubicBezTo>
                    <a:pt x="16013" y="8931"/>
                    <a:pt x="16303" y="8938"/>
                    <a:pt x="16593" y="8938"/>
                  </a:cubicBezTo>
                  <a:cubicBezTo>
                    <a:pt x="16857" y="8938"/>
                    <a:pt x="17121" y="8932"/>
                    <a:pt x="17379" y="8907"/>
                  </a:cubicBezTo>
                  <a:cubicBezTo>
                    <a:pt x="18747" y="8841"/>
                    <a:pt x="20081" y="8807"/>
                    <a:pt x="21416" y="8640"/>
                  </a:cubicBezTo>
                  <a:cubicBezTo>
                    <a:pt x="22950" y="8440"/>
                    <a:pt x="24418" y="8140"/>
                    <a:pt x="25919" y="7873"/>
                  </a:cubicBezTo>
                  <a:cubicBezTo>
                    <a:pt x="26486" y="7773"/>
                    <a:pt x="27053" y="7706"/>
                    <a:pt x="27620" y="7606"/>
                  </a:cubicBezTo>
                  <a:cubicBezTo>
                    <a:pt x="28487" y="7440"/>
                    <a:pt x="29321" y="7239"/>
                    <a:pt x="30188" y="7139"/>
                  </a:cubicBezTo>
                  <a:cubicBezTo>
                    <a:pt x="32023" y="6939"/>
                    <a:pt x="33758" y="6572"/>
                    <a:pt x="35225" y="5405"/>
                  </a:cubicBezTo>
                  <a:cubicBezTo>
                    <a:pt x="36093" y="4704"/>
                    <a:pt x="36893" y="4004"/>
                    <a:pt x="37694" y="3337"/>
                  </a:cubicBezTo>
                  <a:cubicBezTo>
                    <a:pt x="37994" y="2169"/>
                    <a:pt x="37494" y="1168"/>
                    <a:pt x="37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2;p40"/>
            <p:cNvSpPr/>
            <p:nvPr/>
          </p:nvSpPr>
          <p:spPr>
            <a:xfrm>
              <a:off x="1166250" y="4392200"/>
              <a:ext cx="932350" cy="190800"/>
            </a:xfrm>
            <a:custGeom>
              <a:avLst/>
              <a:gdLst/>
              <a:ahLst/>
              <a:cxnLst/>
              <a:rect l="l" t="t" r="r" b="b"/>
              <a:pathLst>
                <a:path w="37294" h="7632" extrusionOk="0">
                  <a:moveTo>
                    <a:pt x="768" y="1"/>
                  </a:moveTo>
                  <a:cubicBezTo>
                    <a:pt x="134" y="1468"/>
                    <a:pt x="1" y="2436"/>
                    <a:pt x="234" y="3670"/>
                  </a:cubicBezTo>
                  <a:cubicBezTo>
                    <a:pt x="901" y="4003"/>
                    <a:pt x="1568" y="4404"/>
                    <a:pt x="2302" y="4704"/>
                  </a:cubicBezTo>
                  <a:cubicBezTo>
                    <a:pt x="3370" y="5171"/>
                    <a:pt x="4437" y="5638"/>
                    <a:pt x="5538" y="5972"/>
                  </a:cubicBezTo>
                  <a:cubicBezTo>
                    <a:pt x="6872" y="6405"/>
                    <a:pt x="8273" y="6505"/>
                    <a:pt x="9641" y="6639"/>
                  </a:cubicBezTo>
                  <a:cubicBezTo>
                    <a:pt x="10408" y="6739"/>
                    <a:pt x="11175" y="6839"/>
                    <a:pt x="11909" y="7006"/>
                  </a:cubicBezTo>
                  <a:cubicBezTo>
                    <a:pt x="12783" y="7193"/>
                    <a:pt x="13627" y="7409"/>
                    <a:pt x="14496" y="7409"/>
                  </a:cubicBezTo>
                  <a:cubicBezTo>
                    <a:pt x="14557" y="7409"/>
                    <a:pt x="14617" y="7408"/>
                    <a:pt x="14678" y="7406"/>
                  </a:cubicBezTo>
                  <a:cubicBezTo>
                    <a:pt x="14775" y="7392"/>
                    <a:pt x="14877" y="7384"/>
                    <a:pt x="14978" y="7384"/>
                  </a:cubicBezTo>
                  <a:cubicBezTo>
                    <a:pt x="15121" y="7384"/>
                    <a:pt x="15261" y="7400"/>
                    <a:pt x="15378" y="7439"/>
                  </a:cubicBezTo>
                  <a:cubicBezTo>
                    <a:pt x="15739" y="7588"/>
                    <a:pt x="16127" y="7615"/>
                    <a:pt x="16516" y="7615"/>
                  </a:cubicBezTo>
                  <a:cubicBezTo>
                    <a:pt x="16738" y="7615"/>
                    <a:pt x="16961" y="7606"/>
                    <a:pt x="17180" y="7606"/>
                  </a:cubicBezTo>
                  <a:cubicBezTo>
                    <a:pt x="17547" y="7623"/>
                    <a:pt x="17905" y="7631"/>
                    <a:pt x="18260" y="7631"/>
                  </a:cubicBezTo>
                  <a:cubicBezTo>
                    <a:pt x="18614" y="7631"/>
                    <a:pt x="18964" y="7623"/>
                    <a:pt x="19314" y="7606"/>
                  </a:cubicBezTo>
                  <a:cubicBezTo>
                    <a:pt x="20782" y="7539"/>
                    <a:pt x="22217" y="7439"/>
                    <a:pt x="23684" y="7339"/>
                  </a:cubicBezTo>
                  <a:cubicBezTo>
                    <a:pt x="23784" y="7339"/>
                    <a:pt x="23851" y="7306"/>
                    <a:pt x="23951" y="7272"/>
                  </a:cubicBezTo>
                  <a:cubicBezTo>
                    <a:pt x="25419" y="6872"/>
                    <a:pt x="26887" y="6472"/>
                    <a:pt x="28354" y="6072"/>
                  </a:cubicBezTo>
                  <a:cubicBezTo>
                    <a:pt x="29488" y="5771"/>
                    <a:pt x="30656" y="5538"/>
                    <a:pt x="31790" y="5238"/>
                  </a:cubicBezTo>
                  <a:cubicBezTo>
                    <a:pt x="32090" y="5171"/>
                    <a:pt x="32324" y="5004"/>
                    <a:pt x="32591" y="4871"/>
                  </a:cubicBezTo>
                  <a:cubicBezTo>
                    <a:pt x="32891" y="4704"/>
                    <a:pt x="33191" y="4504"/>
                    <a:pt x="33491" y="4304"/>
                  </a:cubicBezTo>
                  <a:cubicBezTo>
                    <a:pt x="33858" y="4070"/>
                    <a:pt x="34258" y="3837"/>
                    <a:pt x="34592" y="3536"/>
                  </a:cubicBezTo>
                  <a:cubicBezTo>
                    <a:pt x="35293" y="3003"/>
                    <a:pt x="35926" y="2402"/>
                    <a:pt x="36627" y="1869"/>
                  </a:cubicBezTo>
                  <a:cubicBezTo>
                    <a:pt x="37261" y="1368"/>
                    <a:pt x="37294" y="1302"/>
                    <a:pt x="36894" y="434"/>
                  </a:cubicBezTo>
                  <a:lnTo>
                    <a:pt x="36894" y="434"/>
                  </a:lnTo>
                  <a:cubicBezTo>
                    <a:pt x="36393" y="835"/>
                    <a:pt x="35960" y="1201"/>
                    <a:pt x="35493" y="1568"/>
                  </a:cubicBezTo>
                  <a:cubicBezTo>
                    <a:pt x="34392" y="2436"/>
                    <a:pt x="32991" y="2703"/>
                    <a:pt x="31823" y="3436"/>
                  </a:cubicBezTo>
                  <a:cubicBezTo>
                    <a:pt x="31757" y="3470"/>
                    <a:pt x="31690" y="3503"/>
                    <a:pt x="31623" y="3503"/>
                  </a:cubicBezTo>
                  <a:cubicBezTo>
                    <a:pt x="31023" y="3570"/>
                    <a:pt x="30422" y="3670"/>
                    <a:pt x="29822" y="3737"/>
                  </a:cubicBezTo>
                  <a:cubicBezTo>
                    <a:pt x="29155" y="3837"/>
                    <a:pt x="28454" y="3837"/>
                    <a:pt x="27821" y="4037"/>
                  </a:cubicBezTo>
                  <a:cubicBezTo>
                    <a:pt x="26286" y="4470"/>
                    <a:pt x="24685" y="4604"/>
                    <a:pt x="23151" y="4671"/>
                  </a:cubicBezTo>
                  <a:cubicBezTo>
                    <a:pt x="22150" y="4721"/>
                    <a:pt x="21141" y="4796"/>
                    <a:pt x="20136" y="4796"/>
                  </a:cubicBezTo>
                  <a:cubicBezTo>
                    <a:pt x="19131" y="4796"/>
                    <a:pt x="18130" y="4721"/>
                    <a:pt x="17146" y="4470"/>
                  </a:cubicBezTo>
                  <a:cubicBezTo>
                    <a:pt x="17091" y="4459"/>
                    <a:pt x="17028" y="4456"/>
                    <a:pt x="16962" y="4456"/>
                  </a:cubicBezTo>
                  <a:cubicBezTo>
                    <a:pt x="16831" y="4456"/>
                    <a:pt x="16690" y="4470"/>
                    <a:pt x="16579" y="4470"/>
                  </a:cubicBezTo>
                  <a:cubicBezTo>
                    <a:pt x="15578" y="4437"/>
                    <a:pt x="14544" y="4537"/>
                    <a:pt x="13577" y="4204"/>
                  </a:cubicBezTo>
                  <a:cubicBezTo>
                    <a:pt x="13528" y="4179"/>
                    <a:pt x="13469" y="4173"/>
                    <a:pt x="13409" y="4173"/>
                  </a:cubicBezTo>
                  <a:cubicBezTo>
                    <a:pt x="13342" y="4173"/>
                    <a:pt x="13273" y="4180"/>
                    <a:pt x="13209" y="4180"/>
                  </a:cubicBezTo>
                  <a:cubicBezTo>
                    <a:pt x="13174" y="4180"/>
                    <a:pt x="13140" y="4178"/>
                    <a:pt x="13110" y="4170"/>
                  </a:cubicBezTo>
                  <a:cubicBezTo>
                    <a:pt x="12176" y="4070"/>
                    <a:pt x="11242" y="4003"/>
                    <a:pt x="10308" y="3870"/>
                  </a:cubicBezTo>
                  <a:cubicBezTo>
                    <a:pt x="9808" y="3803"/>
                    <a:pt x="9274" y="3737"/>
                    <a:pt x="8807" y="3536"/>
                  </a:cubicBezTo>
                  <a:cubicBezTo>
                    <a:pt x="7373" y="3036"/>
                    <a:pt x="5872" y="2736"/>
                    <a:pt x="4537" y="2002"/>
                  </a:cubicBezTo>
                  <a:cubicBezTo>
                    <a:pt x="4370" y="1902"/>
                    <a:pt x="4137" y="1869"/>
                    <a:pt x="3970" y="1869"/>
                  </a:cubicBezTo>
                  <a:cubicBezTo>
                    <a:pt x="3436" y="1869"/>
                    <a:pt x="3070" y="1602"/>
                    <a:pt x="2669" y="1302"/>
                  </a:cubicBezTo>
                  <a:cubicBezTo>
                    <a:pt x="2069" y="835"/>
                    <a:pt x="1402" y="434"/>
                    <a:pt x="76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3;p40"/>
            <p:cNvSpPr/>
            <p:nvPr/>
          </p:nvSpPr>
          <p:spPr>
            <a:xfrm>
              <a:off x="1163750" y="4748300"/>
              <a:ext cx="938200" cy="184725"/>
            </a:xfrm>
            <a:custGeom>
              <a:avLst/>
              <a:gdLst/>
              <a:ahLst/>
              <a:cxnLst/>
              <a:rect l="l" t="t" r="r" b="b"/>
              <a:pathLst>
                <a:path w="37528" h="7389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034"/>
                    <a:pt x="534" y="1801"/>
                    <a:pt x="1135" y="2368"/>
                  </a:cubicBezTo>
                  <a:cubicBezTo>
                    <a:pt x="2002" y="3169"/>
                    <a:pt x="2903" y="3903"/>
                    <a:pt x="4003" y="4337"/>
                  </a:cubicBezTo>
                  <a:cubicBezTo>
                    <a:pt x="5204" y="4870"/>
                    <a:pt x="6372" y="5504"/>
                    <a:pt x="7706" y="5771"/>
                  </a:cubicBezTo>
                  <a:cubicBezTo>
                    <a:pt x="8340" y="5871"/>
                    <a:pt x="8974" y="5904"/>
                    <a:pt x="9607" y="6071"/>
                  </a:cubicBezTo>
                  <a:cubicBezTo>
                    <a:pt x="10608" y="6271"/>
                    <a:pt x="11609" y="6605"/>
                    <a:pt x="12610" y="6772"/>
                  </a:cubicBezTo>
                  <a:cubicBezTo>
                    <a:pt x="13483" y="6928"/>
                    <a:pt x="14327" y="7142"/>
                    <a:pt x="15223" y="7142"/>
                  </a:cubicBezTo>
                  <a:cubicBezTo>
                    <a:pt x="15286" y="7142"/>
                    <a:pt x="15349" y="7141"/>
                    <a:pt x="15412" y="7139"/>
                  </a:cubicBezTo>
                  <a:cubicBezTo>
                    <a:pt x="15783" y="7126"/>
                    <a:pt x="16164" y="7108"/>
                    <a:pt x="16547" y="7108"/>
                  </a:cubicBezTo>
                  <a:cubicBezTo>
                    <a:pt x="17163" y="7108"/>
                    <a:pt x="17784" y="7154"/>
                    <a:pt x="18380" y="7339"/>
                  </a:cubicBezTo>
                  <a:cubicBezTo>
                    <a:pt x="18530" y="7372"/>
                    <a:pt x="18697" y="7389"/>
                    <a:pt x="18864" y="7389"/>
                  </a:cubicBezTo>
                  <a:cubicBezTo>
                    <a:pt x="19031" y="7389"/>
                    <a:pt x="19198" y="7372"/>
                    <a:pt x="19348" y="7339"/>
                  </a:cubicBezTo>
                  <a:cubicBezTo>
                    <a:pt x="19948" y="7159"/>
                    <a:pt x="20549" y="7123"/>
                    <a:pt x="21149" y="7123"/>
                  </a:cubicBezTo>
                  <a:cubicBezTo>
                    <a:pt x="21549" y="7123"/>
                    <a:pt x="21950" y="7139"/>
                    <a:pt x="22350" y="7139"/>
                  </a:cubicBezTo>
                  <a:cubicBezTo>
                    <a:pt x="22417" y="7141"/>
                    <a:pt x="22483" y="7142"/>
                    <a:pt x="22550" y="7142"/>
                  </a:cubicBezTo>
                  <a:cubicBezTo>
                    <a:pt x="23513" y="7142"/>
                    <a:pt x="24451" y="6923"/>
                    <a:pt x="25419" y="6705"/>
                  </a:cubicBezTo>
                  <a:cubicBezTo>
                    <a:pt x="26486" y="6471"/>
                    <a:pt x="27554" y="6138"/>
                    <a:pt x="28621" y="6004"/>
                  </a:cubicBezTo>
                  <a:cubicBezTo>
                    <a:pt x="29588" y="5904"/>
                    <a:pt x="30522" y="5704"/>
                    <a:pt x="31423" y="5337"/>
                  </a:cubicBezTo>
                  <a:cubicBezTo>
                    <a:pt x="32424" y="4937"/>
                    <a:pt x="33391" y="4503"/>
                    <a:pt x="34325" y="4003"/>
                  </a:cubicBezTo>
                  <a:cubicBezTo>
                    <a:pt x="35693" y="3303"/>
                    <a:pt x="36927" y="2435"/>
                    <a:pt x="37527" y="801"/>
                  </a:cubicBezTo>
                  <a:lnTo>
                    <a:pt x="37527" y="801"/>
                  </a:lnTo>
                  <a:cubicBezTo>
                    <a:pt x="37094" y="967"/>
                    <a:pt x="36760" y="1068"/>
                    <a:pt x="36493" y="1201"/>
                  </a:cubicBezTo>
                  <a:cubicBezTo>
                    <a:pt x="34926" y="2002"/>
                    <a:pt x="33191" y="2368"/>
                    <a:pt x="31657" y="3202"/>
                  </a:cubicBezTo>
                  <a:cubicBezTo>
                    <a:pt x="31523" y="3269"/>
                    <a:pt x="31356" y="3303"/>
                    <a:pt x="31190" y="3336"/>
                  </a:cubicBezTo>
                  <a:cubicBezTo>
                    <a:pt x="30489" y="3436"/>
                    <a:pt x="29822" y="3569"/>
                    <a:pt x="29121" y="3669"/>
                  </a:cubicBezTo>
                  <a:cubicBezTo>
                    <a:pt x="28654" y="3736"/>
                    <a:pt x="28221" y="3836"/>
                    <a:pt x="27787" y="3836"/>
                  </a:cubicBezTo>
                  <a:cubicBezTo>
                    <a:pt x="23050" y="3836"/>
                    <a:pt x="18314" y="3836"/>
                    <a:pt x="13577" y="3803"/>
                  </a:cubicBezTo>
                  <a:cubicBezTo>
                    <a:pt x="12476" y="3770"/>
                    <a:pt x="11409" y="3603"/>
                    <a:pt x="10308" y="3469"/>
                  </a:cubicBezTo>
                  <a:cubicBezTo>
                    <a:pt x="10008" y="3436"/>
                    <a:pt x="9674" y="3303"/>
                    <a:pt x="9374" y="3202"/>
                  </a:cubicBezTo>
                  <a:cubicBezTo>
                    <a:pt x="9207" y="3136"/>
                    <a:pt x="9007" y="3069"/>
                    <a:pt x="8807" y="3069"/>
                  </a:cubicBezTo>
                  <a:cubicBezTo>
                    <a:pt x="7706" y="2902"/>
                    <a:pt x="6605" y="2702"/>
                    <a:pt x="5505" y="2335"/>
                  </a:cubicBezTo>
                  <a:cubicBezTo>
                    <a:pt x="3870" y="1768"/>
                    <a:pt x="2169" y="1334"/>
                    <a:pt x="701" y="300"/>
                  </a:cubicBezTo>
                  <a:cubicBezTo>
                    <a:pt x="534" y="200"/>
                    <a:pt x="334" y="1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4;p40"/>
            <p:cNvSpPr/>
            <p:nvPr/>
          </p:nvSpPr>
          <p:spPr>
            <a:xfrm>
              <a:off x="1201275" y="4363025"/>
              <a:ext cx="863150" cy="121575"/>
            </a:xfrm>
            <a:custGeom>
              <a:avLst/>
              <a:gdLst/>
              <a:ahLst/>
              <a:cxnLst/>
              <a:rect l="l" t="t" r="r" b="b"/>
              <a:pathLst>
                <a:path w="34526" h="4863" extrusionOk="0">
                  <a:moveTo>
                    <a:pt x="34016" y="0"/>
                  </a:moveTo>
                  <a:cubicBezTo>
                    <a:pt x="33932" y="0"/>
                    <a:pt x="33847" y="22"/>
                    <a:pt x="33758" y="67"/>
                  </a:cubicBezTo>
                  <a:cubicBezTo>
                    <a:pt x="33124" y="367"/>
                    <a:pt x="32324" y="134"/>
                    <a:pt x="31757" y="667"/>
                  </a:cubicBezTo>
                  <a:cubicBezTo>
                    <a:pt x="31690" y="734"/>
                    <a:pt x="31590" y="701"/>
                    <a:pt x="31490" y="734"/>
                  </a:cubicBezTo>
                  <a:cubicBezTo>
                    <a:pt x="30889" y="867"/>
                    <a:pt x="30289" y="967"/>
                    <a:pt x="29689" y="1101"/>
                  </a:cubicBezTo>
                  <a:cubicBezTo>
                    <a:pt x="29388" y="1168"/>
                    <a:pt x="29121" y="1268"/>
                    <a:pt x="28821" y="1301"/>
                  </a:cubicBezTo>
                  <a:cubicBezTo>
                    <a:pt x="27487" y="1501"/>
                    <a:pt x="26153" y="1635"/>
                    <a:pt x="24818" y="1835"/>
                  </a:cubicBezTo>
                  <a:cubicBezTo>
                    <a:pt x="24351" y="1868"/>
                    <a:pt x="23918" y="2035"/>
                    <a:pt x="23484" y="2102"/>
                  </a:cubicBezTo>
                  <a:cubicBezTo>
                    <a:pt x="22483" y="2202"/>
                    <a:pt x="21483" y="2302"/>
                    <a:pt x="20515" y="2402"/>
                  </a:cubicBezTo>
                  <a:cubicBezTo>
                    <a:pt x="20415" y="2402"/>
                    <a:pt x="20282" y="2402"/>
                    <a:pt x="20215" y="2435"/>
                  </a:cubicBezTo>
                  <a:cubicBezTo>
                    <a:pt x="19859" y="2613"/>
                    <a:pt x="19503" y="2643"/>
                    <a:pt x="19138" y="2643"/>
                  </a:cubicBezTo>
                  <a:cubicBezTo>
                    <a:pt x="18955" y="2643"/>
                    <a:pt x="18770" y="2635"/>
                    <a:pt x="18581" y="2635"/>
                  </a:cubicBezTo>
                  <a:cubicBezTo>
                    <a:pt x="18263" y="2621"/>
                    <a:pt x="17945" y="2617"/>
                    <a:pt x="17627" y="2617"/>
                  </a:cubicBezTo>
                  <a:cubicBezTo>
                    <a:pt x="17328" y="2617"/>
                    <a:pt x="17029" y="2620"/>
                    <a:pt x="16730" y="2620"/>
                  </a:cubicBezTo>
                  <a:cubicBezTo>
                    <a:pt x="15875" y="2620"/>
                    <a:pt x="15015" y="2595"/>
                    <a:pt x="14144" y="2402"/>
                  </a:cubicBezTo>
                  <a:cubicBezTo>
                    <a:pt x="13177" y="2168"/>
                    <a:pt x="12176" y="2202"/>
                    <a:pt x="11175" y="2102"/>
                  </a:cubicBezTo>
                  <a:cubicBezTo>
                    <a:pt x="11042" y="2068"/>
                    <a:pt x="10942" y="2035"/>
                    <a:pt x="10808" y="2002"/>
                  </a:cubicBezTo>
                  <a:cubicBezTo>
                    <a:pt x="9374" y="1768"/>
                    <a:pt x="7940" y="1568"/>
                    <a:pt x="6505" y="1334"/>
                  </a:cubicBezTo>
                  <a:cubicBezTo>
                    <a:pt x="5972" y="1234"/>
                    <a:pt x="5371" y="1234"/>
                    <a:pt x="4904" y="1034"/>
                  </a:cubicBezTo>
                  <a:cubicBezTo>
                    <a:pt x="4037" y="701"/>
                    <a:pt x="3003" y="934"/>
                    <a:pt x="2236" y="267"/>
                  </a:cubicBezTo>
                  <a:cubicBezTo>
                    <a:pt x="2202" y="250"/>
                    <a:pt x="2152" y="250"/>
                    <a:pt x="2098" y="250"/>
                  </a:cubicBezTo>
                  <a:cubicBezTo>
                    <a:pt x="2044" y="250"/>
                    <a:pt x="1985" y="250"/>
                    <a:pt x="1935" y="234"/>
                  </a:cubicBezTo>
                  <a:cubicBezTo>
                    <a:pt x="1635" y="200"/>
                    <a:pt x="1302" y="167"/>
                    <a:pt x="1001" y="67"/>
                  </a:cubicBezTo>
                  <a:cubicBezTo>
                    <a:pt x="895" y="34"/>
                    <a:pt x="796" y="17"/>
                    <a:pt x="704" y="17"/>
                  </a:cubicBezTo>
                  <a:cubicBezTo>
                    <a:pt x="422" y="17"/>
                    <a:pt x="202" y="174"/>
                    <a:pt x="1" y="500"/>
                  </a:cubicBezTo>
                  <a:cubicBezTo>
                    <a:pt x="334" y="701"/>
                    <a:pt x="634" y="901"/>
                    <a:pt x="935" y="1101"/>
                  </a:cubicBezTo>
                  <a:cubicBezTo>
                    <a:pt x="1735" y="1535"/>
                    <a:pt x="2402" y="2135"/>
                    <a:pt x="3403" y="2302"/>
                  </a:cubicBezTo>
                  <a:cubicBezTo>
                    <a:pt x="4237" y="2402"/>
                    <a:pt x="5038" y="2902"/>
                    <a:pt x="5838" y="3202"/>
                  </a:cubicBezTo>
                  <a:cubicBezTo>
                    <a:pt x="6672" y="3469"/>
                    <a:pt x="7506" y="3736"/>
                    <a:pt x="8373" y="3903"/>
                  </a:cubicBezTo>
                  <a:cubicBezTo>
                    <a:pt x="9528" y="4121"/>
                    <a:pt x="10682" y="4340"/>
                    <a:pt x="11864" y="4340"/>
                  </a:cubicBezTo>
                  <a:cubicBezTo>
                    <a:pt x="11946" y="4340"/>
                    <a:pt x="12027" y="4339"/>
                    <a:pt x="12109" y="4337"/>
                  </a:cubicBezTo>
                  <a:cubicBezTo>
                    <a:pt x="12276" y="4337"/>
                    <a:pt x="12410" y="4403"/>
                    <a:pt x="12576" y="4403"/>
                  </a:cubicBezTo>
                  <a:cubicBezTo>
                    <a:pt x="13143" y="4470"/>
                    <a:pt x="13744" y="4570"/>
                    <a:pt x="14311" y="4603"/>
                  </a:cubicBezTo>
                  <a:cubicBezTo>
                    <a:pt x="14378" y="4607"/>
                    <a:pt x="14446" y="4609"/>
                    <a:pt x="14514" y="4609"/>
                  </a:cubicBezTo>
                  <a:cubicBezTo>
                    <a:pt x="14824" y="4609"/>
                    <a:pt x="15146" y="4576"/>
                    <a:pt x="15457" y="4576"/>
                  </a:cubicBezTo>
                  <a:cubicBezTo>
                    <a:pt x="15661" y="4576"/>
                    <a:pt x="15859" y="4590"/>
                    <a:pt x="16045" y="4637"/>
                  </a:cubicBezTo>
                  <a:cubicBezTo>
                    <a:pt x="16668" y="4818"/>
                    <a:pt x="17291" y="4839"/>
                    <a:pt x="17913" y="4839"/>
                  </a:cubicBezTo>
                  <a:cubicBezTo>
                    <a:pt x="18091" y="4839"/>
                    <a:pt x="18269" y="4837"/>
                    <a:pt x="18447" y="4837"/>
                  </a:cubicBezTo>
                  <a:cubicBezTo>
                    <a:pt x="18813" y="4854"/>
                    <a:pt x="19180" y="4862"/>
                    <a:pt x="19546" y="4862"/>
                  </a:cubicBezTo>
                  <a:cubicBezTo>
                    <a:pt x="21314" y="4862"/>
                    <a:pt x="23077" y="4668"/>
                    <a:pt x="24818" y="4337"/>
                  </a:cubicBezTo>
                  <a:cubicBezTo>
                    <a:pt x="25352" y="4203"/>
                    <a:pt x="25886" y="4136"/>
                    <a:pt x="26420" y="4036"/>
                  </a:cubicBezTo>
                  <a:cubicBezTo>
                    <a:pt x="27287" y="3903"/>
                    <a:pt x="28121" y="3769"/>
                    <a:pt x="28988" y="3636"/>
                  </a:cubicBezTo>
                  <a:cubicBezTo>
                    <a:pt x="29422" y="3536"/>
                    <a:pt x="29889" y="3503"/>
                    <a:pt x="30289" y="3336"/>
                  </a:cubicBezTo>
                  <a:cubicBezTo>
                    <a:pt x="31323" y="2869"/>
                    <a:pt x="32290" y="2335"/>
                    <a:pt x="33291" y="1801"/>
                  </a:cubicBezTo>
                  <a:cubicBezTo>
                    <a:pt x="33925" y="1468"/>
                    <a:pt x="34492" y="1101"/>
                    <a:pt x="34525" y="267"/>
                  </a:cubicBezTo>
                  <a:cubicBezTo>
                    <a:pt x="34347" y="89"/>
                    <a:pt x="34184" y="0"/>
                    <a:pt x="34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5;p40"/>
            <p:cNvSpPr/>
            <p:nvPr/>
          </p:nvSpPr>
          <p:spPr>
            <a:xfrm>
              <a:off x="1490650" y="5108350"/>
              <a:ext cx="286900" cy="58000"/>
            </a:xfrm>
            <a:custGeom>
              <a:avLst/>
              <a:gdLst/>
              <a:ahLst/>
              <a:cxnLst/>
              <a:rect l="l" t="t" r="r" b="b"/>
              <a:pathLst>
                <a:path w="11476" h="2320" extrusionOk="0">
                  <a:moveTo>
                    <a:pt x="401" y="0"/>
                  </a:moveTo>
                  <a:cubicBezTo>
                    <a:pt x="276" y="0"/>
                    <a:pt x="151" y="8"/>
                    <a:pt x="34" y="8"/>
                  </a:cubicBezTo>
                  <a:cubicBezTo>
                    <a:pt x="1" y="75"/>
                    <a:pt x="1" y="175"/>
                    <a:pt x="1" y="209"/>
                  </a:cubicBezTo>
                  <a:cubicBezTo>
                    <a:pt x="434" y="576"/>
                    <a:pt x="835" y="1109"/>
                    <a:pt x="1335" y="1276"/>
                  </a:cubicBezTo>
                  <a:cubicBezTo>
                    <a:pt x="2262" y="1624"/>
                    <a:pt x="3140" y="2148"/>
                    <a:pt x="4142" y="2148"/>
                  </a:cubicBezTo>
                  <a:cubicBezTo>
                    <a:pt x="4293" y="2148"/>
                    <a:pt x="4447" y="2136"/>
                    <a:pt x="4604" y="2110"/>
                  </a:cubicBezTo>
                  <a:lnTo>
                    <a:pt x="4771" y="2110"/>
                  </a:lnTo>
                  <a:cubicBezTo>
                    <a:pt x="5189" y="2261"/>
                    <a:pt x="5604" y="2319"/>
                    <a:pt x="6016" y="2319"/>
                  </a:cubicBezTo>
                  <a:cubicBezTo>
                    <a:pt x="6786" y="2319"/>
                    <a:pt x="7546" y="2117"/>
                    <a:pt x="8307" y="1943"/>
                  </a:cubicBezTo>
                  <a:cubicBezTo>
                    <a:pt x="9541" y="1676"/>
                    <a:pt x="10508" y="1009"/>
                    <a:pt x="11475" y="8"/>
                  </a:cubicBezTo>
                  <a:lnTo>
                    <a:pt x="11475" y="8"/>
                  </a:lnTo>
                  <a:cubicBezTo>
                    <a:pt x="11075" y="42"/>
                    <a:pt x="10842" y="42"/>
                    <a:pt x="10608" y="75"/>
                  </a:cubicBezTo>
                  <a:cubicBezTo>
                    <a:pt x="10308" y="142"/>
                    <a:pt x="10041" y="242"/>
                    <a:pt x="9741" y="242"/>
                  </a:cubicBezTo>
                  <a:cubicBezTo>
                    <a:pt x="8673" y="242"/>
                    <a:pt x="7606" y="209"/>
                    <a:pt x="6539" y="175"/>
                  </a:cubicBezTo>
                  <a:cubicBezTo>
                    <a:pt x="6105" y="175"/>
                    <a:pt x="5638" y="142"/>
                    <a:pt x="5204" y="142"/>
                  </a:cubicBezTo>
                  <a:cubicBezTo>
                    <a:pt x="4376" y="180"/>
                    <a:pt x="3537" y="270"/>
                    <a:pt x="2700" y="270"/>
                  </a:cubicBezTo>
                  <a:cubicBezTo>
                    <a:pt x="2053" y="270"/>
                    <a:pt x="1407" y="216"/>
                    <a:pt x="768" y="42"/>
                  </a:cubicBezTo>
                  <a:cubicBezTo>
                    <a:pt x="651" y="8"/>
                    <a:pt x="526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6;p40"/>
            <p:cNvSpPr/>
            <p:nvPr/>
          </p:nvSpPr>
          <p:spPr>
            <a:xfrm>
              <a:off x="460750" y="1778675"/>
              <a:ext cx="2348375" cy="3421625"/>
            </a:xfrm>
            <a:custGeom>
              <a:avLst/>
              <a:gdLst/>
              <a:ahLst/>
              <a:cxnLst/>
              <a:rect l="l" t="t" r="r" b="b"/>
              <a:pathLst>
                <a:path w="93935" h="136865" extrusionOk="0">
                  <a:moveTo>
                    <a:pt x="64980" y="102674"/>
                  </a:moveTo>
                  <a:cubicBezTo>
                    <a:pt x="65781" y="103107"/>
                    <a:pt x="66114" y="103708"/>
                    <a:pt x="66348" y="104408"/>
                  </a:cubicBezTo>
                  <a:cubicBezTo>
                    <a:pt x="66648" y="105476"/>
                    <a:pt x="66948" y="106510"/>
                    <a:pt x="66915" y="107610"/>
                  </a:cubicBezTo>
                  <a:cubicBezTo>
                    <a:pt x="66915" y="108077"/>
                    <a:pt x="67015" y="108511"/>
                    <a:pt x="67082" y="108978"/>
                  </a:cubicBezTo>
                  <a:cubicBezTo>
                    <a:pt x="67115" y="109312"/>
                    <a:pt x="67148" y="109679"/>
                    <a:pt x="67148" y="110046"/>
                  </a:cubicBezTo>
                  <a:cubicBezTo>
                    <a:pt x="67182" y="111013"/>
                    <a:pt x="67048" y="112047"/>
                    <a:pt x="67382" y="113014"/>
                  </a:cubicBezTo>
                  <a:cubicBezTo>
                    <a:pt x="67449" y="113248"/>
                    <a:pt x="67415" y="113515"/>
                    <a:pt x="67415" y="113782"/>
                  </a:cubicBezTo>
                  <a:cubicBezTo>
                    <a:pt x="67415" y="114782"/>
                    <a:pt x="67449" y="115816"/>
                    <a:pt x="67415" y="116817"/>
                  </a:cubicBezTo>
                  <a:cubicBezTo>
                    <a:pt x="67349" y="117784"/>
                    <a:pt x="67415" y="118785"/>
                    <a:pt x="67082" y="119686"/>
                  </a:cubicBezTo>
                  <a:cubicBezTo>
                    <a:pt x="66715" y="120720"/>
                    <a:pt x="66281" y="121887"/>
                    <a:pt x="65214" y="122555"/>
                  </a:cubicBezTo>
                  <a:cubicBezTo>
                    <a:pt x="64680" y="122855"/>
                    <a:pt x="64246" y="123288"/>
                    <a:pt x="63779" y="123689"/>
                  </a:cubicBezTo>
                  <a:cubicBezTo>
                    <a:pt x="63613" y="123789"/>
                    <a:pt x="63479" y="123956"/>
                    <a:pt x="63412" y="124122"/>
                  </a:cubicBezTo>
                  <a:cubicBezTo>
                    <a:pt x="63212" y="124856"/>
                    <a:pt x="63112" y="125590"/>
                    <a:pt x="62879" y="126291"/>
                  </a:cubicBezTo>
                  <a:cubicBezTo>
                    <a:pt x="62612" y="127225"/>
                    <a:pt x="62312" y="128125"/>
                    <a:pt x="62011" y="129059"/>
                  </a:cubicBezTo>
                  <a:cubicBezTo>
                    <a:pt x="61044" y="130127"/>
                    <a:pt x="60310" y="131461"/>
                    <a:pt x="58676" y="131694"/>
                  </a:cubicBezTo>
                  <a:cubicBezTo>
                    <a:pt x="58342" y="131761"/>
                    <a:pt x="58009" y="131928"/>
                    <a:pt x="57675" y="132028"/>
                  </a:cubicBezTo>
                  <a:cubicBezTo>
                    <a:pt x="56508" y="132395"/>
                    <a:pt x="55340" y="132728"/>
                    <a:pt x="54106" y="133062"/>
                  </a:cubicBezTo>
                  <a:cubicBezTo>
                    <a:pt x="54106" y="133696"/>
                    <a:pt x="53706" y="134063"/>
                    <a:pt x="53305" y="134463"/>
                  </a:cubicBezTo>
                  <a:cubicBezTo>
                    <a:pt x="52138" y="135631"/>
                    <a:pt x="50737" y="136264"/>
                    <a:pt x="49136" y="136531"/>
                  </a:cubicBezTo>
                  <a:cubicBezTo>
                    <a:pt x="48402" y="136665"/>
                    <a:pt x="47668" y="136865"/>
                    <a:pt x="46934" y="136765"/>
                  </a:cubicBezTo>
                  <a:cubicBezTo>
                    <a:pt x="45600" y="136531"/>
                    <a:pt x="44265" y="136464"/>
                    <a:pt x="42965" y="135997"/>
                  </a:cubicBezTo>
                  <a:cubicBezTo>
                    <a:pt x="41664" y="135497"/>
                    <a:pt x="40763" y="134663"/>
                    <a:pt x="39996" y="133562"/>
                  </a:cubicBezTo>
                  <a:cubicBezTo>
                    <a:pt x="39729" y="133195"/>
                    <a:pt x="39429" y="132929"/>
                    <a:pt x="38995" y="132829"/>
                  </a:cubicBezTo>
                  <a:cubicBezTo>
                    <a:pt x="37727" y="132462"/>
                    <a:pt x="36493" y="132028"/>
                    <a:pt x="35192" y="131694"/>
                  </a:cubicBezTo>
                  <a:cubicBezTo>
                    <a:pt x="34392" y="131461"/>
                    <a:pt x="33725" y="131094"/>
                    <a:pt x="33158" y="130460"/>
                  </a:cubicBezTo>
                  <a:cubicBezTo>
                    <a:pt x="32824" y="130127"/>
                    <a:pt x="32490" y="129760"/>
                    <a:pt x="32190" y="129393"/>
                  </a:cubicBezTo>
                  <a:cubicBezTo>
                    <a:pt x="32057" y="129259"/>
                    <a:pt x="31957" y="129059"/>
                    <a:pt x="31890" y="128892"/>
                  </a:cubicBezTo>
                  <a:cubicBezTo>
                    <a:pt x="31656" y="127925"/>
                    <a:pt x="31123" y="127058"/>
                    <a:pt x="31023" y="126024"/>
                  </a:cubicBezTo>
                  <a:cubicBezTo>
                    <a:pt x="30956" y="125390"/>
                    <a:pt x="30722" y="124756"/>
                    <a:pt x="30556" y="124156"/>
                  </a:cubicBezTo>
                  <a:cubicBezTo>
                    <a:pt x="30489" y="123956"/>
                    <a:pt x="30322" y="123789"/>
                    <a:pt x="30155" y="123622"/>
                  </a:cubicBezTo>
                  <a:cubicBezTo>
                    <a:pt x="29655" y="123222"/>
                    <a:pt x="29088" y="122855"/>
                    <a:pt x="28621" y="122454"/>
                  </a:cubicBezTo>
                  <a:cubicBezTo>
                    <a:pt x="28287" y="122188"/>
                    <a:pt x="28021" y="121854"/>
                    <a:pt x="27787" y="121520"/>
                  </a:cubicBezTo>
                  <a:cubicBezTo>
                    <a:pt x="27487" y="121087"/>
                    <a:pt x="27253" y="120620"/>
                    <a:pt x="27020" y="120153"/>
                  </a:cubicBezTo>
                  <a:cubicBezTo>
                    <a:pt x="26953" y="120019"/>
                    <a:pt x="26853" y="119886"/>
                    <a:pt x="26853" y="119719"/>
                  </a:cubicBezTo>
                  <a:cubicBezTo>
                    <a:pt x="26720" y="118785"/>
                    <a:pt x="26586" y="117851"/>
                    <a:pt x="26553" y="116917"/>
                  </a:cubicBezTo>
                  <a:cubicBezTo>
                    <a:pt x="26519" y="115950"/>
                    <a:pt x="26519" y="114982"/>
                    <a:pt x="26553" y="114015"/>
                  </a:cubicBezTo>
                  <a:cubicBezTo>
                    <a:pt x="26586" y="113481"/>
                    <a:pt x="26720" y="112948"/>
                    <a:pt x="26753" y="112381"/>
                  </a:cubicBezTo>
                  <a:cubicBezTo>
                    <a:pt x="26786" y="111847"/>
                    <a:pt x="26786" y="111280"/>
                    <a:pt x="26820" y="110746"/>
                  </a:cubicBezTo>
                  <a:cubicBezTo>
                    <a:pt x="26853" y="110012"/>
                    <a:pt x="26753" y="109245"/>
                    <a:pt x="27020" y="108544"/>
                  </a:cubicBezTo>
                  <a:cubicBezTo>
                    <a:pt x="27087" y="108311"/>
                    <a:pt x="27087" y="108011"/>
                    <a:pt x="27053" y="107777"/>
                  </a:cubicBezTo>
                  <a:cubicBezTo>
                    <a:pt x="26986" y="106576"/>
                    <a:pt x="27287" y="105476"/>
                    <a:pt x="27654" y="104341"/>
                  </a:cubicBezTo>
                  <a:cubicBezTo>
                    <a:pt x="27854" y="103641"/>
                    <a:pt x="28254" y="103107"/>
                    <a:pt x="28854" y="102740"/>
                  </a:cubicBezTo>
                  <a:cubicBezTo>
                    <a:pt x="28854" y="102640"/>
                    <a:pt x="28854" y="102607"/>
                    <a:pt x="28854" y="102574"/>
                  </a:cubicBezTo>
                  <a:cubicBezTo>
                    <a:pt x="28154" y="101973"/>
                    <a:pt x="28154" y="101173"/>
                    <a:pt x="28187" y="100339"/>
                  </a:cubicBezTo>
                  <a:cubicBezTo>
                    <a:pt x="28221" y="99071"/>
                    <a:pt x="28221" y="98771"/>
                    <a:pt x="28221" y="97470"/>
                  </a:cubicBezTo>
                  <a:cubicBezTo>
                    <a:pt x="28254" y="96503"/>
                    <a:pt x="28321" y="96202"/>
                    <a:pt x="28387" y="95268"/>
                  </a:cubicBezTo>
                  <a:cubicBezTo>
                    <a:pt x="28421" y="94401"/>
                    <a:pt x="28421" y="94268"/>
                    <a:pt x="28254" y="93400"/>
                  </a:cubicBezTo>
                  <a:cubicBezTo>
                    <a:pt x="27954" y="92066"/>
                    <a:pt x="27754" y="90665"/>
                    <a:pt x="27520" y="89297"/>
                  </a:cubicBezTo>
                  <a:cubicBezTo>
                    <a:pt x="27487" y="89164"/>
                    <a:pt x="27420" y="88997"/>
                    <a:pt x="27453" y="88830"/>
                  </a:cubicBezTo>
                  <a:cubicBezTo>
                    <a:pt x="27554" y="87830"/>
                    <a:pt x="27120" y="86929"/>
                    <a:pt x="26820" y="86028"/>
                  </a:cubicBezTo>
                  <a:cubicBezTo>
                    <a:pt x="26620" y="85461"/>
                    <a:pt x="26086" y="85061"/>
                    <a:pt x="25719" y="84561"/>
                  </a:cubicBezTo>
                  <a:cubicBezTo>
                    <a:pt x="25052" y="83727"/>
                    <a:pt x="24385" y="82893"/>
                    <a:pt x="23784" y="82025"/>
                  </a:cubicBezTo>
                  <a:cubicBezTo>
                    <a:pt x="23117" y="81091"/>
                    <a:pt x="22483" y="80191"/>
                    <a:pt x="21916" y="79190"/>
                  </a:cubicBezTo>
                  <a:cubicBezTo>
                    <a:pt x="20982" y="77456"/>
                    <a:pt x="19848" y="75821"/>
                    <a:pt x="18681" y="74253"/>
                  </a:cubicBezTo>
                  <a:cubicBezTo>
                    <a:pt x="17480" y="72685"/>
                    <a:pt x="16546" y="70951"/>
                    <a:pt x="15278" y="69416"/>
                  </a:cubicBezTo>
                  <a:cubicBezTo>
                    <a:pt x="14778" y="68783"/>
                    <a:pt x="14311" y="68116"/>
                    <a:pt x="13810" y="67482"/>
                  </a:cubicBezTo>
                  <a:cubicBezTo>
                    <a:pt x="13610" y="67215"/>
                    <a:pt x="13310" y="67048"/>
                    <a:pt x="12976" y="66881"/>
                  </a:cubicBezTo>
                  <a:cubicBezTo>
                    <a:pt x="12376" y="66581"/>
                    <a:pt x="11776" y="66214"/>
                    <a:pt x="11442" y="65614"/>
                  </a:cubicBezTo>
                  <a:cubicBezTo>
                    <a:pt x="11108" y="65080"/>
                    <a:pt x="10808" y="64546"/>
                    <a:pt x="10475" y="64013"/>
                  </a:cubicBezTo>
                  <a:cubicBezTo>
                    <a:pt x="10408" y="63879"/>
                    <a:pt x="10341" y="63712"/>
                    <a:pt x="10241" y="63612"/>
                  </a:cubicBezTo>
                  <a:cubicBezTo>
                    <a:pt x="9174" y="62545"/>
                    <a:pt x="8673" y="61111"/>
                    <a:pt x="7806" y="59910"/>
                  </a:cubicBezTo>
                  <a:cubicBezTo>
                    <a:pt x="6939" y="58709"/>
                    <a:pt x="6172" y="57408"/>
                    <a:pt x="5404" y="56140"/>
                  </a:cubicBezTo>
                  <a:cubicBezTo>
                    <a:pt x="5204" y="55807"/>
                    <a:pt x="5037" y="55473"/>
                    <a:pt x="4871" y="55106"/>
                  </a:cubicBezTo>
                  <a:cubicBezTo>
                    <a:pt x="4370" y="54139"/>
                    <a:pt x="3903" y="53138"/>
                    <a:pt x="3403" y="52171"/>
                  </a:cubicBezTo>
                  <a:cubicBezTo>
                    <a:pt x="2602" y="50670"/>
                    <a:pt x="2035" y="49135"/>
                    <a:pt x="1668" y="47467"/>
                  </a:cubicBezTo>
                  <a:cubicBezTo>
                    <a:pt x="1368" y="46166"/>
                    <a:pt x="1101" y="44899"/>
                    <a:pt x="1168" y="43565"/>
                  </a:cubicBezTo>
                  <a:cubicBezTo>
                    <a:pt x="1201" y="43431"/>
                    <a:pt x="1168" y="43298"/>
                    <a:pt x="1101" y="43164"/>
                  </a:cubicBezTo>
                  <a:cubicBezTo>
                    <a:pt x="734" y="42497"/>
                    <a:pt x="768" y="41763"/>
                    <a:pt x="801" y="40996"/>
                  </a:cubicBezTo>
                  <a:cubicBezTo>
                    <a:pt x="801" y="40763"/>
                    <a:pt x="768" y="40496"/>
                    <a:pt x="701" y="40229"/>
                  </a:cubicBezTo>
                  <a:cubicBezTo>
                    <a:pt x="501" y="39262"/>
                    <a:pt x="334" y="38294"/>
                    <a:pt x="201" y="37293"/>
                  </a:cubicBezTo>
                  <a:cubicBezTo>
                    <a:pt x="0" y="36159"/>
                    <a:pt x="367" y="35125"/>
                    <a:pt x="467" y="34058"/>
                  </a:cubicBezTo>
                  <a:cubicBezTo>
                    <a:pt x="534" y="33157"/>
                    <a:pt x="1035" y="32290"/>
                    <a:pt x="1335" y="31389"/>
                  </a:cubicBezTo>
                  <a:cubicBezTo>
                    <a:pt x="1502" y="31022"/>
                    <a:pt x="1635" y="30622"/>
                    <a:pt x="1802" y="30222"/>
                  </a:cubicBezTo>
                  <a:cubicBezTo>
                    <a:pt x="2436" y="28554"/>
                    <a:pt x="3103" y="26919"/>
                    <a:pt x="3737" y="25252"/>
                  </a:cubicBezTo>
                  <a:cubicBezTo>
                    <a:pt x="4003" y="24651"/>
                    <a:pt x="4337" y="24151"/>
                    <a:pt x="4971" y="23851"/>
                  </a:cubicBezTo>
                  <a:cubicBezTo>
                    <a:pt x="5671" y="23517"/>
                    <a:pt x="6005" y="22883"/>
                    <a:pt x="6005" y="22116"/>
                  </a:cubicBezTo>
                  <a:cubicBezTo>
                    <a:pt x="5971" y="21249"/>
                    <a:pt x="6238" y="20582"/>
                    <a:pt x="6772" y="19914"/>
                  </a:cubicBezTo>
                  <a:cubicBezTo>
                    <a:pt x="7406" y="19147"/>
                    <a:pt x="7839" y="18213"/>
                    <a:pt x="8440" y="17413"/>
                  </a:cubicBezTo>
                  <a:cubicBezTo>
                    <a:pt x="8974" y="16645"/>
                    <a:pt x="9574" y="15911"/>
                    <a:pt x="10208" y="15211"/>
                  </a:cubicBezTo>
                  <a:cubicBezTo>
                    <a:pt x="11042" y="14277"/>
                    <a:pt x="11976" y="13410"/>
                    <a:pt x="12843" y="12509"/>
                  </a:cubicBezTo>
                  <a:cubicBezTo>
                    <a:pt x="13744" y="11542"/>
                    <a:pt x="14844" y="10774"/>
                    <a:pt x="15912" y="10007"/>
                  </a:cubicBezTo>
                  <a:cubicBezTo>
                    <a:pt x="16579" y="9540"/>
                    <a:pt x="17346" y="9407"/>
                    <a:pt x="18080" y="9173"/>
                  </a:cubicBezTo>
                  <a:cubicBezTo>
                    <a:pt x="18614" y="8973"/>
                    <a:pt x="18914" y="8673"/>
                    <a:pt x="19081" y="8239"/>
                  </a:cubicBezTo>
                  <a:cubicBezTo>
                    <a:pt x="19248" y="7739"/>
                    <a:pt x="19548" y="7505"/>
                    <a:pt x="20015" y="7339"/>
                  </a:cubicBezTo>
                  <a:cubicBezTo>
                    <a:pt x="20115" y="7305"/>
                    <a:pt x="20248" y="7272"/>
                    <a:pt x="20348" y="7205"/>
                  </a:cubicBezTo>
                  <a:cubicBezTo>
                    <a:pt x="21382" y="6438"/>
                    <a:pt x="22483" y="5838"/>
                    <a:pt x="23551" y="5170"/>
                  </a:cubicBezTo>
                  <a:cubicBezTo>
                    <a:pt x="24285" y="4737"/>
                    <a:pt x="24985" y="4337"/>
                    <a:pt x="25786" y="4036"/>
                  </a:cubicBezTo>
                  <a:cubicBezTo>
                    <a:pt x="27120" y="3536"/>
                    <a:pt x="28421" y="2969"/>
                    <a:pt x="29788" y="2535"/>
                  </a:cubicBezTo>
                  <a:cubicBezTo>
                    <a:pt x="30789" y="2168"/>
                    <a:pt x="31823" y="1935"/>
                    <a:pt x="32857" y="1668"/>
                  </a:cubicBezTo>
                  <a:cubicBezTo>
                    <a:pt x="33758" y="1434"/>
                    <a:pt x="34692" y="1201"/>
                    <a:pt x="35593" y="967"/>
                  </a:cubicBezTo>
                  <a:cubicBezTo>
                    <a:pt x="35793" y="901"/>
                    <a:pt x="36026" y="767"/>
                    <a:pt x="36226" y="767"/>
                  </a:cubicBezTo>
                  <a:cubicBezTo>
                    <a:pt x="37260" y="801"/>
                    <a:pt x="38228" y="634"/>
                    <a:pt x="39229" y="500"/>
                  </a:cubicBezTo>
                  <a:cubicBezTo>
                    <a:pt x="39896" y="400"/>
                    <a:pt x="40563" y="300"/>
                    <a:pt x="41230" y="234"/>
                  </a:cubicBezTo>
                  <a:cubicBezTo>
                    <a:pt x="41830" y="167"/>
                    <a:pt x="42464" y="33"/>
                    <a:pt x="43065" y="33"/>
                  </a:cubicBezTo>
                  <a:cubicBezTo>
                    <a:pt x="45733" y="0"/>
                    <a:pt x="48435" y="0"/>
                    <a:pt x="51104" y="33"/>
                  </a:cubicBezTo>
                  <a:cubicBezTo>
                    <a:pt x="51504" y="33"/>
                    <a:pt x="51871" y="100"/>
                    <a:pt x="52271" y="167"/>
                  </a:cubicBezTo>
                  <a:cubicBezTo>
                    <a:pt x="53038" y="334"/>
                    <a:pt x="53872" y="400"/>
                    <a:pt x="54640" y="534"/>
                  </a:cubicBezTo>
                  <a:cubicBezTo>
                    <a:pt x="56041" y="734"/>
                    <a:pt x="57475" y="634"/>
                    <a:pt x="58843" y="1134"/>
                  </a:cubicBezTo>
                  <a:cubicBezTo>
                    <a:pt x="59777" y="1468"/>
                    <a:pt x="60711" y="1735"/>
                    <a:pt x="61678" y="1868"/>
                  </a:cubicBezTo>
                  <a:cubicBezTo>
                    <a:pt x="62712" y="1968"/>
                    <a:pt x="63679" y="2268"/>
                    <a:pt x="64580" y="2769"/>
                  </a:cubicBezTo>
                  <a:cubicBezTo>
                    <a:pt x="65314" y="3169"/>
                    <a:pt x="66114" y="3436"/>
                    <a:pt x="66882" y="3736"/>
                  </a:cubicBezTo>
                  <a:cubicBezTo>
                    <a:pt x="67115" y="3836"/>
                    <a:pt x="67315" y="3870"/>
                    <a:pt x="67549" y="3936"/>
                  </a:cubicBezTo>
                  <a:cubicBezTo>
                    <a:pt x="68483" y="4203"/>
                    <a:pt x="69350" y="4603"/>
                    <a:pt x="70184" y="5137"/>
                  </a:cubicBezTo>
                  <a:cubicBezTo>
                    <a:pt x="71251" y="5804"/>
                    <a:pt x="72419" y="6438"/>
                    <a:pt x="73453" y="7205"/>
                  </a:cubicBezTo>
                  <a:cubicBezTo>
                    <a:pt x="73586" y="7305"/>
                    <a:pt x="73820" y="7339"/>
                    <a:pt x="73987" y="7405"/>
                  </a:cubicBezTo>
                  <a:cubicBezTo>
                    <a:pt x="74287" y="7539"/>
                    <a:pt x="74520" y="7739"/>
                    <a:pt x="74654" y="8073"/>
                  </a:cubicBezTo>
                  <a:cubicBezTo>
                    <a:pt x="74821" y="8673"/>
                    <a:pt x="75188" y="9007"/>
                    <a:pt x="75821" y="9173"/>
                  </a:cubicBezTo>
                  <a:cubicBezTo>
                    <a:pt x="77823" y="9740"/>
                    <a:pt x="79391" y="10941"/>
                    <a:pt x="80825" y="12376"/>
                  </a:cubicBezTo>
                  <a:cubicBezTo>
                    <a:pt x="81892" y="13443"/>
                    <a:pt x="83026" y="14510"/>
                    <a:pt x="83994" y="15645"/>
                  </a:cubicBezTo>
                  <a:cubicBezTo>
                    <a:pt x="84928" y="16745"/>
                    <a:pt x="85695" y="17946"/>
                    <a:pt x="86496" y="19114"/>
                  </a:cubicBezTo>
                  <a:cubicBezTo>
                    <a:pt x="86762" y="19481"/>
                    <a:pt x="86996" y="19848"/>
                    <a:pt x="87263" y="20248"/>
                  </a:cubicBezTo>
                  <a:cubicBezTo>
                    <a:pt x="87596" y="20748"/>
                    <a:pt x="87797" y="21349"/>
                    <a:pt x="87763" y="21983"/>
                  </a:cubicBezTo>
                  <a:cubicBezTo>
                    <a:pt x="87763" y="22917"/>
                    <a:pt x="88163" y="23584"/>
                    <a:pt x="88997" y="23984"/>
                  </a:cubicBezTo>
                  <a:cubicBezTo>
                    <a:pt x="89431" y="24184"/>
                    <a:pt x="89665" y="24451"/>
                    <a:pt x="89831" y="24851"/>
                  </a:cubicBezTo>
                  <a:cubicBezTo>
                    <a:pt x="90031" y="25318"/>
                    <a:pt x="90265" y="25752"/>
                    <a:pt x="90432" y="26186"/>
                  </a:cubicBezTo>
                  <a:cubicBezTo>
                    <a:pt x="91032" y="27687"/>
                    <a:pt x="91599" y="29221"/>
                    <a:pt x="92166" y="30722"/>
                  </a:cubicBezTo>
                  <a:cubicBezTo>
                    <a:pt x="92567" y="31756"/>
                    <a:pt x="92934" y="32790"/>
                    <a:pt x="93300" y="33824"/>
                  </a:cubicBezTo>
                  <a:cubicBezTo>
                    <a:pt x="93367" y="34024"/>
                    <a:pt x="93401" y="34258"/>
                    <a:pt x="93401" y="34491"/>
                  </a:cubicBezTo>
                  <a:cubicBezTo>
                    <a:pt x="93434" y="34758"/>
                    <a:pt x="93367" y="35025"/>
                    <a:pt x="93434" y="35259"/>
                  </a:cubicBezTo>
                  <a:cubicBezTo>
                    <a:pt x="93934" y="36993"/>
                    <a:pt x="93401" y="38628"/>
                    <a:pt x="93034" y="40296"/>
                  </a:cubicBezTo>
                  <a:cubicBezTo>
                    <a:pt x="93034" y="40362"/>
                    <a:pt x="92967" y="40429"/>
                    <a:pt x="93000" y="40462"/>
                  </a:cubicBezTo>
                  <a:cubicBezTo>
                    <a:pt x="93234" y="41797"/>
                    <a:pt x="92567" y="42998"/>
                    <a:pt x="92600" y="44298"/>
                  </a:cubicBezTo>
                  <a:cubicBezTo>
                    <a:pt x="92633" y="45199"/>
                    <a:pt x="92533" y="46100"/>
                    <a:pt x="92233" y="46967"/>
                  </a:cubicBezTo>
                  <a:cubicBezTo>
                    <a:pt x="92033" y="47501"/>
                    <a:pt x="91933" y="48068"/>
                    <a:pt x="91833" y="48635"/>
                  </a:cubicBezTo>
                  <a:cubicBezTo>
                    <a:pt x="91432" y="50503"/>
                    <a:pt x="90365" y="52104"/>
                    <a:pt x="89531" y="53739"/>
                  </a:cubicBezTo>
                  <a:cubicBezTo>
                    <a:pt x="89364" y="54106"/>
                    <a:pt x="89198" y="54439"/>
                    <a:pt x="89031" y="54806"/>
                  </a:cubicBezTo>
                  <a:cubicBezTo>
                    <a:pt x="88731" y="55406"/>
                    <a:pt x="88464" y="56040"/>
                    <a:pt x="88097" y="56607"/>
                  </a:cubicBezTo>
                  <a:cubicBezTo>
                    <a:pt x="87096" y="58208"/>
                    <a:pt x="86062" y="59776"/>
                    <a:pt x="85061" y="61344"/>
                  </a:cubicBezTo>
                  <a:cubicBezTo>
                    <a:pt x="84828" y="61744"/>
                    <a:pt x="84628" y="62145"/>
                    <a:pt x="84427" y="62545"/>
                  </a:cubicBezTo>
                  <a:cubicBezTo>
                    <a:pt x="84394" y="62645"/>
                    <a:pt x="84361" y="62778"/>
                    <a:pt x="84294" y="62812"/>
                  </a:cubicBezTo>
                  <a:cubicBezTo>
                    <a:pt x="83293" y="63546"/>
                    <a:pt x="83060" y="64847"/>
                    <a:pt x="82259" y="65747"/>
                  </a:cubicBezTo>
                  <a:cubicBezTo>
                    <a:pt x="81926" y="66147"/>
                    <a:pt x="81525" y="66614"/>
                    <a:pt x="81025" y="66781"/>
                  </a:cubicBezTo>
                  <a:cubicBezTo>
                    <a:pt x="79958" y="67182"/>
                    <a:pt x="79424" y="68049"/>
                    <a:pt x="78857" y="68916"/>
                  </a:cubicBezTo>
                  <a:cubicBezTo>
                    <a:pt x="77923" y="70284"/>
                    <a:pt x="77022" y="71651"/>
                    <a:pt x="76088" y="73019"/>
                  </a:cubicBezTo>
                  <a:cubicBezTo>
                    <a:pt x="75454" y="73953"/>
                    <a:pt x="74687" y="74787"/>
                    <a:pt x="74087" y="75754"/>
                  </a:cubicBezTo>
                  <a:cubicBezTo>
                    <a:pt x="73386" y="76855"/>
                    <a:pt x="72586" y="77923"/>
                    <a:pt x="71919" y="79057"/>
                  </a:cubicBezTo>
                  <a:cubicBezTo>
                    <a:pt x="70518" y="81292"/>
                    <a:pt x="69150" y="83593"/>
                    <a:pt x="67282" y="85495"/>
                  </a:cubicBezTo>
                  <a:cubicBezTo>
                    <a:pt x="67148" y="85595"/>
                    <a:pt x="67015" y="85728"/>
                    <a:pt x="66982" y="85862"/>
                  </a:cubicBezTo>
                  <a:cubicBezTo>
                    <a:pt x="66782" y="86762"/>
                    <a:pt x="66348" y="87563"/>
                    <a:pt x="66315" y="88497"/>
                  </a:cubicBezTo>
                  <a:cubicBezTo>
                    <a:pt x="66315" y="88930"/>
                    <a:pt x="66214" y="89397"/>
                    <a:pt x="66148" y="89831"/>
                  </a:cubicBezTo>
                  <a:cubicBezTo>
                    <a:pt x="65914" y="91265"/>
                    <a:pt x="65614" y="92700"/>
                    <a:pt x="65414" y="94134"/>
                  </a:cubicBezTo>
                  <a:cubicBezTo>
                    <a:pt x="65314" y="94801"/>
                    <a:pt x="65414" y="94801"/>
                    <a:pt x="65414" y="95502"/>
                  </a:cubicBezTo>
                  <a:cubicBezTo>
                    <a:pt x="65447" y="96069"/>
                    <a:pt x="65514" y="95969"/>
                    <a:pt x="65547" y="96569"/>
                  </a:cubicBezTo>
                  <a:cubicBezTo>
                    <a:pt x="65547" y="98070"/>
                    <a:pt x="65547" y="98604"/>
                    <a:pt x="65581" y="100105"/>
                  </a:cubicBezTo>
                  <a:cubicBezTo>
                    <a:pt x="65581" y="100972"/>
                    <a:pt x="65647" y="101873"/>
                    <a:pt x="64980" y="102674"/>
                  </a:cubicBezTo>
                  <a:close/>
                  <a:moveTo>
                    <a:pt x="91533" y="42831"/>
                  </a:moveTo>
                  <a:cubicBezTo>
                    <a:pt x="91332" y="42964"/>
                    <a:pt x="91232" y="42998"/>
                    <a:pt x="91132" y="43098"/>
                  </a:cubicBezTo>
                  <a:cubicBezTo>
                    <a:pt x="89131" y="44499"/>
                    <a:pt x="86863" y="45333"/>
                    <a:pt x="84528" y="46033"/>
                  </a:cubicBezTo>
                  <a:cubicBezTo>
                    <a:pt x="83293" y="46367"/>
                    <a:pt x="81992" y="46567"/>
                    <a:pt x="80758" y="46934"/>
                  </a:cubicBezTo>
                  <a:cubicBezTo>
                    <a:pt x="78423" y="47668"/>
                    <a:pt x="76088" y="48168"/>
                    <a:pt x="73686" y="48435"/>
                  </a:cubicBezTo>
                  <a:cubicBezTo>
                    <a:pt x="72953" y="48501"/>
                    <a:pt x="72252" y="48635"/>
                    <a:pt x="71585" y="48768"/>
                  </a:cubicBezTo>
                  <a:cubicBezTo>
                    <a:pt x="70584" y="48968"/>
                    <a:pt x="69617" y="49235"/>
                    <a:pt x="68650" y="49402"/>
                  </a:cubicBezTo>
                  <a:cubicBezTo>
                    <a:pt x="67249" y="49602"/>
                    <a:pt x="65814" y="49736"/>
                    <a:pt x="64413" y="50003"/>
                  </a:cubicBezTo>
                  <a:cubicBezTo>
                    <a:pt x="62879" y="50269"/>
                    <a:pt x="61378" y="50470"/>
                    <a:pt x="59810" y="50436"/>
                  </a:cubicBezTo>
                  <a:cubicBezTo>
                    <a:pt x="59576" y="50403"/>
                    <a:pt x="59343" y="50470"/>
                    <a:pt x="59143" y="50503"/>
                  </a:cubicBezTo>
                  <a:cubicBezTo>
                    <a:pt x="58509" y="50570"/>
                    <a:pt x="57909" y="50670"/>
                    <a:pt x="57308" y="50670"/>
                  </a:cubicBezTo>
                  <a:cubicBezTo>
                    <a:pt x="56508" y="50703"/>
                    <a:pt x="55674" y="50636"/>
                    <a:pt x="54906" y="50903"/>
                  </a:cubicBezTo>
                  <a:cubicBezTo>
                    <a:pt x="54673" y="50970"/>
                    <a:pt x="54439" y="50937"/>
                    <a:pt x="54206" y="50937"/>
                  </a:cubicBezTo>
                  <a:cubicBezTo>
                    <a:pt x="52471" y="50870"/>
                    <a:pt x="50737" y="51137"/>
                    <a:pt x="49002" y="50636"/>
                  </a:cubicBezTo>
                  <a:cubicBezTo>
                    <a:pt x="47301" y="50736"/>
                    <a:pt x="45566" y="50403"/>
                    <a:pt x="43865" y="50870"/>
                  </a:cubicBezTo>
                  <a:cubicBezTo>
                    <a:pt x="43698" y="50903"/>
                    <a:pt x="43498" y="50903"/>
                    <a:pt x="43298" y="50937"/>
                  </a:cubicBezTo>
                  <a:cubicBezTo>
                    <a:pt x="40696" y="51103"/>
                    <a:pt x="38061" y="50670"/>
                    <a:pt x="35459" y="50670"/>
                  </a:cubicBezTo>
                  <a:cubicBezTo>
                    <a:pt x="35359" y="50670"/>
                    <a:pt x="35259" y="50670"/>
                    <a:pt x="35159" y="50636"/>
                  </a:cubicBezTo>
                  <a:cubicBezTo>
                    <a:pt x="34492" y="50369"/>
                    <a:pt x="33758" y="50403"/>
                    <a:pt x="33057" y="50403"/>
                  </a:cubicBezTo>
                  <a:cubicBezTo>
                    <a:pt x="32624" y="50403"/>
                    <a:pt x="32190" y="50436"/>
                    <a:pt x="31790" y="50403"/>
                  </a:cubicBezTo>
                  <a:cubicBezTo>
                    <a:pt x="30322" y="50203"/>
                    <a:pt x="28854" y="49969"/>
                    <a:pt x="27387" y="49769"/>
                  </a:cubicBezTo>
                  <a:cubicBezTo>
                    <a:pt x="26820" y="49669"/>
                    <a:pt x="26253" y="49536"/>
                    <a:pt x="25686" y="49435"/>
                  </a:cubicBezTo>
                  <a:cubicBezTo>
                    <a:pt x="24785" y="49269"/>
                    <a:pt x="23884" y="49169"/>
                    <a:pt x="22984" y="49002"/>
                  </a:cubicBezTo>
                  <a:cubicBezTo>
                    <a:pt x="22050" y="48835"/>
                    <a:pt x="21116" y="48602"/>
                    <a:pt x="20148" y="48435"/>
                  </a:cubicBezTo>
                  <a:cubicBezTo>
                    <a:pt x="19681" y="48335"/>
                    <a:pt x="19181" y="48201"/>
                    <a:pt x="18714" y="48201"/>
                  </a:cubicBezTo>
                  <a:cubicBezTo>
                    <a:pt x="17446" y="48235"/>
                    <a:pt x="16245" y="47801"/>
                    <a:pt x="15011" y="47501"/>
                  </a:cubicBezTo>
                  <a:cubicBezTo>
                    <a:pt x="13343" y="47100"/>
                    <a:pt x="11742" y="46567"/>
                    <a:pt x="10074" y="46166"/>
                  </a:cubicBezTo>
                  <a:cubicBezTo>
                    <a:pt x="7673" y="45633"/>
                    <a:pt x="5404" y="44866"/>
                    <a:pt x="3336" y="43531"/>
                  </a:cubicBezTo>
                  <a:cubicBezTo>
                    <a:pt x="3003" y="43298"/>
                    <a:pt x="2636" y="43098"/>
                    <a:pt x="2169" y="42797"/>
                  </a:cubicBezTo>
                  <a:cubicBezTo>
                    <a:pt x="2235" y="44032"/>
                    <a:pt x="2069" y="45132"/>
                    <a:pt x="2436" y="46166"/>
                  </a:cubicBezTo>
                  <a:cubicBezTo>
                    <a:pt x="2736" y="46967"/>
                    <a:pt x="3103" y="47734"/>
                    <a:pt x="3269" y="48568"/>
                  </a:cubicBezTo>
                  <a:cubicBezTo>
                    <a:pt x="3503" y="49536"/>
                    <a:pt x="3970" y="50369"/>
                    <a:pt x="4404" y="51237"/>
                  </a:cubicBezTo>
                  <a:cubicBezTo>
                    <a:pt x="5004" y="52438"/>
                    <a:pt x="5738" y="53605"/>
                    <a:pt x="6238" y="54873"/>
                  </a:cubicBezTo>
                  <a:cubicBezTo>
                    <a:pt x="6405" y="55240"/>
                    <a:pt x="6639" y="55607"/>
                    <a:pt x="6839" y="55974"/>
                  </a:cubicBezTo>
                  <a:cubicBezTo>
                    <a:pt x="7873" y="57575"/>
                    <a:pt x="8940" y="59176"/>
                    <a:pt x="9974" y="60777"/>
                  </a:cubicBezTo>
                  <a:cubicBezTo>
                    <a:pt x="10174" y="61144"/>
                    <a:pt x="10341" y="61544"/>
                    <a:pt x="10575" y="61878"/>
                  </a:cubicBezTo>
                  <a:cubicBezTo>
                    <a:pt x="11175" y="62845"/>
                    <a:pt x="11776" y="63779"/>
                    <a:pt x="12409" y="64713"/>
                  </a:cubicBezTo>
                  <a:cubicBezTo>
                    <a:pt x="12509" y="64880"/>
                    <a:pt x="12676" y="65013"/>
                    <a:pt x="12843" y="65113"/>
                  </a:cubicBezTo>
                  <a:cubicBezTo>
                    <a:pt x="13510" y="65480"/>
                    <a:pt x="14177" y="65914"/>
                    <a:pt x="14878" y="66248"/>
                  </a:cubicBezTo>
                  <a:cubicBezTo>
                    <a:pt x="15378" y="66481"/>
                    <a:pt x="15945" y="66614"/>
                    <a:pt x="16479" y="66815"/>
                  </a:cubicBezTo>
                  <a:cubicBezTo>
                    <a:pt x="17413" y="67182"/>
                    <a:pt x="18347" y="67615"/>
                    <a:pt x="19248" y="67982"/>
                  </a:cubicBezTo>
                  <a:cubicBezTo>
                    <a:pt x="19681" y="68149"/>
                    <a:pt x="20148" y="68216"/>
                    <a:pt x="20515" y="68416"/>
                  </a:cubicBezTo>
                  <a:cubicBezTo>
                    <a:pt x="21616" y="69083"/>
                    <a:pt x="22817" y="69250"/>
                    <a:pt x="24018" y="69517"/>
                  </a:cubicBezTo>
                  <a:cubicBezTo>
                    <a:pt x="24885" y="69717"/>
                    <a:pt x="25786" y="69817"/>
                    <a:pt x="26686" y="69984"/>
                  </a:cubicBezTo>
                  <a:cubicBezTo>
                    <a:pt x="27687" y="70150"/>
                    <a:pt x="28688" y="70350"/>
                    <a:pt x="29722" y="70517"/>
                  </a:cubicBezTo>
                  <a:cubicBezTo>
                    <a:pt x="30322" y="70617"/>
                    <a:pt x="30923" y="70751"/>
                    <a:pt x="31523" y="70751"/>
                  </a:cubicBezTo>
                  <a:cubicBezTo>
                    <a:pt x="32724" y="70784"/>
                    <a:pt x="33925" y="70751"/>
                    <a:pt x="35092" y="71018"/>
                  </a:cubicBezTo>
                  <a:cubicBezTo>
                    <a:pt x="35326" y="71051"/>
                    <a:pt x="35559" y="71051"/>
                    <a:pt x="35793" y="71051"/>
                  </a:cubicBezTo>
                  <a:cubicBezTo>
                    <a:pt x="38762" y="71051"/>
                    <a:pt x="41730" y="71018"/>
                    <a:pt x="44732" y="70984"/>
                  </a:cubicBezTo>
                  <a:cubicBezTo>
                    <a:pt x="44833" y="70984"/>
                    <a:pt x="44966" y="71018"/>
                    <a:pt x="45099" y="71051"/>
                  </a:cubicBezTo>
                  <a:cubicBezTo>
                    <a:pt x="45600" y="71084"/>
                    <a:pt x="46133" y="71184"/>
                    <a:pt x="46634" y="71184"/>
                  </a:cubicBezTo>
                  <a:cubicBezTo>
                    <a:pt x="50470" y="71151"/>
                    <a:pt x="54273" y="71084"/>
                    <a:pt x="58109" y="71051"/>
                  </a:cubicBezTo>
                  <a:cubicBezTo>
                    <a:pt x="58275" y="71051"/>
                    <a:pt x="58442" y="71084"/>
                    <a:pt x="58576" y="71018"/>
                  </a:cubicBezTo>
                  <a:cubicBezTo>
                    <a:pt x="60277" y="70584"/>
                    <a:pt x="62011" y="70951"/>
                    <a:pt x="63679" y="70551"/>
                  </a:cubicBezTo>
                  <a:cubicBezTo>
                    <a:pt x="64413" y="70384"/>
                    <a:pt x="65147" y="70350"/>
                    <a:pt x="65881" y="70217"/>
                  </a:cubicBezTo>
                  <a:cubicBezTo>
                    <a:pt x="66782" y="70017"/>
                    <a:pt x="67649" y="69783"/>
                    <a:pt x="68549" y="69750"/>
                  </a:cubicBezTo>
                  <a:cubicBezTo>
                    <a:pt x="69217" y="69717"/>
                    <a:pt x="69917" y="69583"/>
                    <a:pt x="70518" y="69350"/>
                  </a:cubicBezTo>
                  <a:cubicBezTo>
                    <a:pt x="71485" y="69016"/>
                    <a:pt x="72586" y="69016"/>
                    <a:pt x="73420" y="68316"/>
                  </a:cubicBezTo>
                  <a:cubicBezTo>
                    <a:pt x="73486" y="68249"/>
                    <a:pt x="73620" y="68249"/>
                    <a:pt x="73686" y="68216"/>
                  </a:cubicBezTo>
                  <a:cubicBezTo>
                    <a:pt x="74153" y="68049"/>
                    <a:pt x="74620" y="67915"/>
                    <a:pt x="75054" y="67715"/>
                  </a:cubicBezTo>
                  <a:cubicBezTo>
                    <a:pt x="75855" y="67382"/>
                    <a:pt x="76655" y="66948"/>
                    <a:pt x="77489" y="66748"/>
                  </a:cubicBezTo>
                  <a:cubicBezTo>
                    <a:pt x="78557" y="66514"/>
                    <a:pt x="79524" y="65947"/>
                    <a:pt x="80458" y="65414"/>
                  </a:cubicBezTo>
                  <a:cubicBezTo>
                    <a:pt x="81025" y="65113"/>
                    <a:pt x="81459" y="64646"/>
                    <a:pt x="81792" y="64046"/>
                  </a:cubicBezTo>
                  <a:cubicBezTo>
                    <a:pt x="82559" y="62712"/>
                    <a:pt x="83393" y="61411"/>
                    <a:pt x="84227" y="60110"/>
                  </a:cubicBezTo>
                  <a:cubicBezTo>
                    <a:pt x="85128" y="58675"/>
                    <a:pt x="86062" y="57274"/>
                    <a:pt x="86963" y="55840"/>
                  </a:cubicBezTo>
                  <a:cubicBezTo>
                    <a:pt x="87296" y="55340"/>
                    <a:pt x="87530" y="54773"/>
                    <a:pt x="87797" y="54206"/>
                  </a:cubicBezTo>
                  <a:cubicBezTo>
                    <a:pt x="87997" y="53839"/>
                    <a:pt x="88163" y="53438"/>
                    <a:pt x="88364" y="53071"/>
                  </a:cubicBezTo>
                  <a:cubicBezTo>
                    <a:pt x="89164" y="51537"/>
                    <a:pt x="90098" y="50069"/>
                    <a:pt x="90532" y="48335"/>
                  </a:cubicBezTo>
                  <a:cubicBezTo>
                    <a:pt x="90599" y="48101"/>
                    <a:pt x="90699" y="47868"/>
                    <a:pt x="90799" y="47601"/>
                  </a:cubicBezTo>
                  <a:cubicBezTo>
                    <a:pt x="91466" y="46133"/>
                    <a:pt x="91733" y="44599"/>
                    <a:pt x="91533" y="42831"/>
                  </a:cubicBezTo>
                  <a:close/>
                  <a:moveTo>
                    <a:pt x="52438" y="49402"/>
                  </a:moveTo>
                  <a:cubicBezTo>
                    <a:pt x="53239" y="49402"/>
                    <a:pt x="54006" y="49502"/>
                    <a:pt x="54773" y="49369"/>
                  </a:cubicBezTo>
                  <a:cubicBezTo>
                    <a:pt x="55674" y="49202"/>
                    <a:pt x="56574" y="49169"/>
                    <a:pt x="57475" y="49169"/>
                  </a:cubicBezTo>
                  <a:cubicBezTo>
                    <a:pt x="57742" y="49169"/>
                    <a:pt x="58009" y="49235"/>
                    <a:pt x="58242" y="49135"/>
                  </a:cubicBezTo>
                  <a:cubicBezTo>
                    <a:pt x="59176" y="48868"/>
                    <a:pt x="60110" y="48935"/>
                    <a:pt x="61044" y="48902"/>
                  </a:cubicBezTo>
                  <a:cubicBezTo>
                    <a:pt x="61311" y="48902"/>
                    <a:pt x="61578" y="48902"/>
                    <a:pt x="61811" y="48835"/>
                  </a:cubicBezTo>
                  <a:cubicBezTo>
                    <a:pt x="62645" y="48702"/>
                    <a:pt x="63479" y="48535"/>
                    <a:pt x="64313" y="48401"/>
                  </a:cubicBezTo>
                  <a:cubicBezTo>
                    <a:pt x="65647" y="48201"/>
                    <a:pt x="66982" y="48034"/>
                    <a:pt x="68316" y="47834"/>
                  </a:cubicBezTo>
                  <a:cubicBezTo>
                    <a:pt x="69016" y="47734"/>
                    <a:pt x="69750" y="47634"/>
                    <a:pt x="70417" y="47467"/>
                  </a:cubicBezTo>
                  <a:cubicBezTo>
                    <a:pt x="72119" y="47067"/>
                    <a:pt x="73820" y="46734"/>
                    <a:pt x="75588" y="46600"/>
                  </a:cubicBezTo>
                  <a:cubicBezTo>
                    <a:pt x="75755" y="46567"/>
                    <a:pt x="75955" y="46533"/>
                    <a:pt x="76155" y="46467"/>
                  </a:cubicBezTo>
                  <a:cubicBezTo>
                    <a:pt x="77889" y="46033"/>
                    <a:pt x="79657" y="45566"/>
                    <a:pt x="81392" y="45132"/>
                  </a:cubicBezTo>
                  <a:cubicBezTo>
                    <a:pt x="82293" y="44899"/>
                    <a:pt x="83227" y="44699"/>
                    <a:pt x="84127" y="44432"/>
                  </a:cubicBezTo>
                  <a:cubicBezTo>
                    <a:pt x="85028" y="44165"/>
                    <a:pt x="85895" y="43831"/>
                    <a:pt x="86762" y="43498"/>
                  </a:cubicBezTo>
                  <a:cubicBezTo>
                    <a:pt x="88497" y="42897"/>
                    <a:pt x="89965" y="41863"/>
                    <a:pt x="91366" y="40696"/>
                  </a:cubicBezTo>
                  <a:cubicBezTo>
                    <a:pt x="91499" y="40629"/>
                    <a:pt x="91533" y="40429"/>
                    <a:pt x="91599" y="40296"/>
                  </a:cubicBezTo>
                  <a:cubicBezTo>
                    <a:pt x="91766" y="39995"/>
                    <a:pt x="91866" y="39729"/>
                    <a:pt x="92033" y="39428"/>
                  </a:cubicBezTo>
                  <a:cubicBezTo>
                    <a:pt x="92333" y="38795"/>
                    <a:pt x="92500" y="38161"/>
                    <a:pt x="92400" y="37460"/>
                  </a:cubicBezTo>
                  <a:cubicBezTo>
                    <a:pt x="92333" y="36726"/>
                    <a:pt x="92200" y="35993"/>
                    <a:pt x="92200" y="35259"/>
                  </a:cubicBezTo>
                  <a:cubicBezTo>
                    <a:pt x="92166" y="34658"/>
                    <a:pt x="92133" y="34091"/>
                    <a:pt x="91833" y="33557"/>
                  </a:cubicBezTo>
                  <a:cubicBezTo>
                    <a:pt x="91733" y="33391"/>
                    <a:pt x="91699" y="33191"/>
                    <a:pt x="91633" y="33024"/>
                  </a:cubicBezTo>
                  <a:cubicBezTo>
                    <a:pt x="91166" y="31790"/>
                    <a:pt x="90732" y="30589"/>
                    <a:pt x="90298" y="29354"/>
                  </a:cubicBezTo>
                  <a:cubicBezTo>
                    <a:pt x="89998" y="28521"/>
                    <a:pt x="89765" y="27653"/>
                    <a:pt x="89464" y="26786"/>
                  </a:cubicBezTo>
                  <a:cubicBezTo>
                    <a:pt x="89298" y="26286"/>
                    <a:pt x="89097" y="25752"/>
                    <a:pt x="88831" y="25285"/>
                  </a:cubicBezTo>
                  <a:cubicBezTo>
                    <a:pt x="88330" y="24518"/>
                    <a:pt x="87463" y="24418"/>
                    <a:pt x="86729" y="24985"/>
                  </a:cubicBezTo>
                  <a:cubicBezTo>
                    <a:pt x="85495" y="25952"/>
                    <a:pt x="84261" y="26953"/>
                    <a:pt x="82826" y="27687"/>
                  </a:cubicBezTo>
                  <a:cubicBezTo>
                    <a:pt x="81125" y="28554"/>
                    <a:pt x="79624" y="29755"/>
                    <a:pt x="77756" y="30288"/>
                  </a:cubicBezTo>
                  <a:cubicBezTo>
                    <a:pt x="76288" y="30755"/>
                    <a:pt x="74821" y="31289"/>
                    <a:pt x="73286" y="31489"/>
                  </a:cubicBezTo>
                  <a:cubicBezTo>
                    <a:pt x="72285" y="31623"/>
                    <a:pt x="71285" y="31790"/>
                    <a:pt x="70351" y="32090"/>
                  </a:cubicBezTo>
                  <a:cubicBezTo>
                    <a:pt x="68816" y="32523"/>
                    <a:pt x="67315" y="32690"/>
                    <a:pt x="65747" y="32690"/>
                  </a:cubicBezTo>
                  <a:cubicBezTo>
                    <a:pt x="65414" y="32724"/>
                    <a:pt x="65114" y="32724"/>
                    <a:pt x="64780" y="32757"/>
                  </a:cubicBezTo>
                  <a:cubicBezTo>
                    <a:pt x="63746" y="32824"/>
                    <a:pt x="62712" y="32957"/>
                    <a:pt x="61678" y="32957"/>
                  </a:cubicBezTo>
                  <a:cubicBezTo>
                    <a:pt x="53505" y="32957"/>
                    <a:pt x="45333" y="32957"/>
                    <a:pt x="37160" y="32924"/>
                  </a:cubicBezTo>
                  <a:cubicBezTo>
                    <a:pt x="34292" y="32924"/>
                    <a:pt x="31423" y="33191"/>
                    <a:pt x="28554" y="32724"/>
                  </a:cubicBezTo>
                  <a:cubicBezTo>
                    <a:pt x="28454" y="32690"/>
                    <a:pt x="28354" y="32690"/>
                    <a:pt x="28254" y="32690"/>
                  </a:cubicBezTo>
                  <a:cubicBezTo>
                    <a:pt x="26586" y="32690"/>
                    <a:pt x="24952" y="32590"/>
                    <a:pt x="23384" y="32023"/>
                  </a:cubicBezTo>
                  <a:cubicBezTo>
                    <a:pt x="23250" y="31990"/>
                    <a:pt x="23117" y="31990"/>
                    <a:pt x="22984" y="31956"/>
                  </a:cubicBezTo>
                  <a:cubicBezTo>
                    <a:pt x="21950" y="31790"/>
                    <a:pt x="20882" y="31689"/>
                    <a:pt x="19848" y="31423"/>
                  </a:cubicBezTo>
                  <a:cubicBezTo>
                    <a:pt x="17546" y="30789"/>
                    <a:pt x="15178" y="30288"/>
                    <a:pt x="13143" y="28921"/>
                  </a:cubicBezTo>
                  <a:cubicBezTo>
                    <a:pt x="12576" y="28554"/>
                    <a:pt x="11976" y="28254"/>
                    <a:pt x="11375" y="27920"/>
                  </a:cubicBezTo>
                  <a:cubicBezTo>
                    <a:pt x="9841" y="27120"/>
                    <a:pt x="8407" y="26085"/>
                    <a:pt x="7072" y="24985"/>
                  </a:cubicBezTo>
                  <a:cubicBezTo>
                    <a:pt x="6338" y="24418"/>
                    <a:pt x="5438" y="24484"/>
                    <a:pt x="4971" y="25285"/>
                  </a:cubicBezTo>
                  <a:cubicBezTo>
                    <a:pt x="4671" y="25785"/>
                    <a:pt x="4504" y="26319"/>
                    <a:pt x="4304" y="26886"/>
                  </a:cubicBezTo>
                  <a:cubicBezTo>
                    <a:pt x="4070" y="27587"/>
                    <a:pt x="3903" y="28320"/>
                    <a:pt x="3670" y="29021"/>
                  </a:cubicBezTo>
                  <a:cubicBezTo>
                    <a:pt x="3036" y="30755"/>
                    <a:pt x="2369" y="32457"/>
                    <a:pt x="1702" y="34191"/>
                  </a:cubicBezTo>
                  <a:cubicBezTo>
                    <a:pt x="1668" y="34258"/>
                    <a:pt x="1635" y="34358"/>
                    <a:pt x="1635" y="34458"/>
                  </a:cubicBezTo>
                  <a:cubicBezTo>
                    <a:pt x="1535" y="35559"/>
                    <a:pt x="1401" y="36626"/>
                    <a:pt x="1368" y="37727"/>
                  </a:cubicBezTo>
                  <a:cubicBezTo>
                    <a:pt x="1301" y="38861"/>
                    <a:pt x="1835" y="39829"/>
                    <a:pt x="2436" y="40696"/>
                  </a:cubicBezTo>
                  <a:cubicBezTo>
                    <a:pt x="2836" y="41263"/>
                    <a:pt x="3470" y="41663"/>
                    <a:pt x="4070" y="42030"/>
                  </a:cubicBezTo>
                  <a:cubicBezTo>
                    <a:pt x="5104" y="42597"/>
                    <a:pt x="6205" y="43131"/>
                    <a:pt x="7306" y="43565"/>
                  </a:cubicBezTo>
                  <a:cubicBezTo>
                    <a:pt x="8407" y="43998"/>
                    <a:pt x="9507" y="44399"/>
                    <a:pt x="10708" y="44632"/>
                  </a:cubicBezTo>
                  <a:cubicBezTo>
                    <a:pt x="12109" y="44899"/>
                    <a:pt x="13443" y="45399"/>
                    <a:pt x="14844" y="45766"/>
                  </a:cubicBezTo>
                  <a:cubicBezTo>
                    <a:pt x="16279" y="46133"/>
                    <a:pt x="17680" y="46667"/>
                    <a:pt x="19181" y="46633"/>
                  </a:cubicBezTo>
                  <a:cubicBezTo>
                    <a:pt x="19348" y="46633"/>
                    <a:pt x="19514" y="46700"/>
                    <a:pt x="19648" y="46734"/>
                  </a:cubicBezTo>
                  <a:cubicBezTo>
                    <a:pt x="21049" y="47000"/>
                    <a:pt x="22417" y="47301"/>
                    <a:pt x="23818" y="47567"/>
                  </a:cubicBezTo>
                  <a:cubicBezTo>
                    <a:pt x="25219" y="47834"/>
                    <a:pt x="26620" y="48034"/>
                    <a:pt x="28021" y="48268"/>
                  </a:cubicBezTo>
                  <a:cubicBezTo>
                    <a:pt x="28721" y="48368"/>
                    <a:pt x="29422" y="48501"/>
                    <a:pt x="30122" y="48568"/>
                  </a:cubicBezTo>
                  <a:cubicBezTo>
                    <a:pt x="31290" y="48635"/>
                    <a:pt x="32424" y="49002"/>
                    <a:pt x="33591" y="48935"/>
                  </a:cubicBezTo>
                  <a:cubicBezTo>
                    <a:pt x="34158" y="48902"/>
                    <a:pt x="34759" y="49035"/>
                    <a:pt x="35326" y="49102"/>
                  </a:cubicBezTo>
                  <a:cubicBezTo>
                    <a:pt x="35559" y="49135"/>
                    <a:pt x="35793" y="49169"/>
                    <a:pt x="35993" y="49169"/>
                  </a:cubicBezTo>
                  <a:cubicBezTo>
                    <a:pt x="37027" y="49169"/>
                    <a:pt x="38061" y="49102"/>
                    <a:pt x="39095" y="49402"/>
                  </a:cubicBezTo>
                  <a:cubicBezTo>
                    <a:pt x="39262" y="49435"/>
                    <a:pt x="39495" y="49435"/>
                    <a:pt x="39662" y="49435"/>
                  </a:cubicBezTo>
                  <a:cubicBezTo>
                    <a:pt x="40763" y="49435"/>
                    <a:pt x="41864" y="49435"/>
                    <a:pt x="42965" y="49435"/>
                  </a:cubicBezTo>
                  <a:cubicBezTo>
                    <a:pt x="43265" y="49435"/>
                    <a:pt x="43565" y="49402"/>
                    <a:pt x="43832" y="49369"/>
                  </a:cubicBezTo>
                  <a:cubicBezTo>
                    <a:pt x="44332" y="49302"/>
                    <a:pt x="44799" y="49202"/>
                    <a:pt x="45300" y="49202"/>
                  </a:cubicBezTo>
                  <a:cubicBezTo>
                    <a:pt x="46400" y="49169"/>
                    <a:pt x="47501" y="49202"/>
                    <a:pt x="48602" y="49202"/>
                  </a:cubicBezTo>
                  <a:cubicBezTo>
                    <a:pt x="48835" y="49202"/>
                    <a:pt x="49136" y="49135"/>
                    <a:pt x="49369" y="49235"/>
                  </a:cubicBezTo>
                  <a:cubicBezTo>
                    <a:pt x="50370" y="49536"/>
                    <a:pt x="51404" y="49402"/>
                    <a:pt x="52438" y="49402"/>
                  </a:cubicBezTo>
                  <a:close/>
                  <a:moveTo>
                    <a:pt x="18080" y="10841"/>
                  </a:moveTo>
                  <a:cubicBezTo>
                    <a:pt x="17646" y="10875"/>
                    <a:pt x="17113" y="10708"/>
                    <a:pt x="16746" y="11108"/>
                  </a:cubicBezTo>
                  <a:cubicBezTo>
                    <a:pt x="16279" y="11642"/>
                    <a:pt x="15645" y="11909"/>
                    <a:pt x="15078" y="12276"/>
                  </a:cubicBezTo>
                  <a:cubicBezTo>
                    <a:pt x="13777" y="13043"/>
                    <a:pt x="12776" y="14144"/>
                    <a:pt x="11742" y="15211"/>
                  </a:cubicBezTo>
                  <a:cubicBezTo>
                    <a:pt x="10775" y="16178"/>
                    <a:pt x="9874" y="17179"/>
                    <a:pt x="9140" y="18347"/>
                  </a:cubicBezTo>
                  <a:cubicBezTo>
                    <a:pt x="8573" y="19281"/>
                    <a:pt x="7873" y="20148"/>
                    <a:pt x="7372" y="21115"/>
                  </a:cubicBezTo>
                  <a:cubicBezTo>
                    <a:pt x="7172" y="21482"/>
                    <a:pt x="7172" y="22116"/>
                    <a:pt x="7339" y="22483"/>
                  </a:cubicBezTo>
                  <a:cubicBezTo>
                    <a:pt x="7606" y="23017"/>
                    <a:pt x="8073" y="23484"/>
                    <a:pt x="8540" y="23851"/>
                  </a:cubicBezTo>
                  <a:cubicBezTo>
                    <a:pt x="8974" y="24151"/>
                    <a:pt x="9407" y="24418"/>
                    <a:pt x="9707" y="24851"/>
                  </a:cubicBezTo>
                  <a:cubicBezTo>
                    <a:pt x="9874" y="25051"/>
                    <a:pt x="10108" y="25185"/>
                    <a:pt x="10308" y="25318"/>
                  </a:cubicBezTo>
                  <a:cubicBezTo>
                    <a:pt x="11108" y="25819"/>
                    <a:pt x="11976" y="26219"/>
                    <a:pt x="12743" y="26753"/>
                  </a:cubicBezTo>
                  <a:cubicBezTo>
                    <a:pt x="14144" y="27687"/>
                    <a:pt x="15612" y="28387"/>
                    <a:pt x="17246" y="28954"/>
                  </a:cubicBezTo>
                  <a:cubicBezTo>
                    <a:pt x="18947" y="29521"/>
                    <a:pt x="20749" y="29821"/>
                    <a:pt x="22483" y="30255"/>
                  </a:cubicBezTo>
                  <a:cubicBezTo>
                    <a:pt x="22650" y="30288"/>
                    <a:pt x="22817" y="30288"/>
                    <a:pt x="22984" y="30322"/>
                  </a:cubicBezTo>
                  <a:cubicBezTo>
                    <a:pt x="23284" y="30355"/>
                    <a:pt x="23617" y="30389"/>
                    <a:pt x="23918" y="30489"/>
                  </a:cubicBezTo>
                  <a:cubicBezTo>
                    <a:pt x="25118" y="30922"/>
                    <a:pt x="26386" y="30989"/>
                    <a:pt x="27654" y="31089"/>
                  </a:cubicBezTo>
                  <a:cubicBezTo>
                    <a:pt x="28287" y="31122"/>
                    <a:pt x="28921" y="31189"/>
                    <a:pt x="29588" y="31222"/>
                  </a:cubicBezTo>
                  <a:cubicBezTo>
                    <a:pt x="30089" y="31256"/>
                    <a:pt x="30622" y="31323"/>
                    <a:pt x="31123" y="31323"/>
                  </a:cubicBezTo>
                  <a:cubicBezTo>
                    <a:pt x="35593" y="31356"/>
                    <a:pt x="40062" y="31389"/>
                    <a:pt x="44566" y="31389"/>
                  </a:cubicBezTo>
                  <a:cubicBezTo>
                    <a:pt x="45066" y="31389"/>
                    <a:pt x="45566" y="31289"/>
                    <a:pt x="46100" y="31289"/>
                  </a:cubicBezTo>
                  <a:cubicBezTo>
                    <a:pt x="47301" y="31289"/>
                    <a:pt x="48468" y="31423"/>
                    <a:pt x="49669" y="31389"/>
                  </a:cubicBezTo>
                  <a:cubicBezTo>
                    <a:pt x="54873" y="31289"/>
                    <a:pt x="60110" y="31589"/>
                    <a:pt x="65314" y="31122"/>
                  </a:cubicBezTo>
                  <a:cubicBezTo>
                    <a:pt x="66948" y="30956"/>
                    <a:pt x="68583" y="30956"/>
                    <a:pt x="70184" y="30389"/>
                  </a:cubicBezTo>
                  <a:cubicBezTo>
                    <a:pt x="70317" y="30355"/>
                    <a:pt x="70484" y="30355"/>
                    <a:pt x="70651" y="30322"/>
                  </a:cubicBezTo>
                  <a:cubicBezTo>
                    <a:pt x="71752" y="30122"/>
                    <a:pt x="72886" y="29955"/>
                    <a:pt x="73953" y="29688"/>
                  </a:cubicBezTo>
                  <a:cubicBezTo>
                    <a:pt x="75188" y="29354"/>
                    <a:pt x="76355" y="28921"/>
                    <a:pt x="77589" y="28554"/>
                  </a:cubicBezTo>
                  <a:cubicBezTo>
                    <a:pt x="78256" y="28354"/>
                    <a:pt x="78890" y="28054"/>
                    <a:pt x="79524" y="27687"/>
                  </a:cubicBezTo>
                  <a:cubicBezTo>
                    <a:pt x="80224" y="27253"/>
                    <a:pt x="80958" y="26853"/>
                    <a:pt x="81692" y="26419"/>
                  </a:cubicBezTo>
                  <a:cubicBezTo>
                    <a:pt x="82660" y="25819"/>
                    <a:pt x="83760" y="25352"/>
                    <a:pt x="84461" y="24351"/>
                  </a:cubicBezTo>
                  <a:cubicBezTo>
                    <a:pt x="84528" y="24251"/>
                    <a:pt x="84661" y="24151"/>
                    <a:pt x="84761" y="24117"/>
                  </a:cubicBezTo>
                  <a:cubicBezTo>
                    <a:pt x="85361" y="23884"/>
                    <a:pt x="85762" y="23417"/>
                    <a:pt x="86129" y="22917"/>
                  </a:cubicBezTo>
                  <a:cubicBezTo>
                    <a:pt x="86696" y="22149"/>
                    <a:pt x="86729" y="21482"/>
                    <a:pt x="86129" y="20748"/>
                  </a:cubicBezTo>
                  <a:cubicBezTo>
                    <a:pt x="85962" y="20515"/>
                    <a:pt x="85828" y="20281"/>
                    <a:pt x="85662" y="20014"/>
                  </a:cubicBezTo>
                  <a:cubicBezTo>
                    <a:pt x="84861" y="18613"/>
                    <a:pt x="83994" y="17246"/>
                    <a:pt x="82860" y="16078"/>
                  </a:cubicBezTo>
                  <a:cubicBezTo>
                    <a:pt x="82259" y="15444"/>
                    <a:pt x="81692" y="14777"/>
                    <a:pt x="81025" y="14177"/>
                  </a:cubicBezTo>
                  <a:cubicBezTo>
                    <a:pt x="80391" y="13610"/>
                    <a:pt x="79724" y="13043"/>
                    <a:pt x="79024" y="12509"/>
                  </a:cubicBezTo>
                  <a:cubicBezTo>
                    <a:pt x="78557" y="12142"/>
                    <a:pt x="77923" y="11942"/>
                    <a:pt x="77523" y="11508"/>
                  </a:cubicBezTo>
                  <a:cubicBezTo>
                    <a:pt x="76955" y="10941"/>
                    <a:pt x="76355" y="10741"/>
                    <a:pt x="75621" y="10875"/>
                  </a:cubicBezTo>
                  <a:cubicBezTo>
                    <a:pt x="74987" y="11842"/>
                    <a:pt x="74087" y="12442"/>
                    <a:pt x="73086" y="12843"/>
                  </a:cubicBezTo>
                  <a:cubicBezTo>
                    <a:pt x="71685" y="13410"/>
                    <a:pt x="70251" y="13877"/>
                    <a:pt x="68816" y="14410"/>
                  </a:cubicBezTo>
                  <a:cubicBezTo>
                    <a:pt x="68483" y="14510"/>
                    <a:pt x="68149" y="14611"/>
                    <a:pt x="67816" y="14744"/>
                  </a:cubicBezTo>
                  <a:cubicBezTo>
                    <a:pt x="66748" y="15078"/>
                    <a:pt x="65681" y="15411"/>
                    <a:pt x="64613" y="15811"/>
                  </a:cubicBezTo>
                  <a:cubicBezTo>
                    <a:pt x="63346" y="16245"/>
                    <a:pt x="61945" y="15945"/>
                    <a:pt x="60744" y="16545"/>
                  </a:cubicBezTo>
                  <a:cubicBezTo>
                    <a:pt x="59043" y="16645"/>
                    <a:pt x="57442" y="17179"/>
                    <a:pt x="55740" y="17112"/>
                  </a:cubicBezTo>
                  <a:cubicBezTo>
                    <a:pt x="55540" y="17079"/>
                    <a:pt x="55340" y="17146"/>
                    <a:pt x="55140" y="17179"/>
                  </a:cubicBezTo>
                  <a:cubicBezTo>
                    <a:pt x="54673" y="17212"/>
                    <a:pt x="54206" y="17313"/>
                    <a:pt x="53706" y="17313"/>
                  </a:cubicBezTo>
                  <a:cubicBezTo>
                    <a:pt x="49236" y="17346"/>
                    <a:pt x="44766" y="17346"/>
                    <a:pt x="40296" y="17313"/>
                  </a:cubicBezTo>
                  <a:cubicBezTo>
                    <a:pt x="39028" y="17313"/>
                    <a:pt x="37761" y="17279"/>
                    <a:pt x="36527" y="17046"/>
                  </a:cubicBezTo>
                  <a:cubicBezTo>
                    <a:pt x="35026" y="16779"/>
                    <a:pt x="33458" y="16745"/>
                    <a:pt x="31957" y="16212"/>
                  </a:cubicBezTo>
                  <a:cubicBezTo>
                    <a:pt x="31690" y="16112"/>
                    <a:pt x="31390" y="16078"/>
                    <a:pt x="31089" y="16112"/>
                  </a:cubicBezTo>
                  <a:cubicBezTo>
                    <a:pt x="30122" y="16145"/>
                    <a:pt x="29188" y="15811"/>
                    <a:pt x="28254" y="15511"/>
                  </a:cubicBezTo>
                  <a:cubicBezTo>
                    <a:pt x="27387" y="15244"/>
                    <a:pt x="26519" y="14844"/>
                    <a:pt x="25619" y="14611"/>
                  </a:cubicBezTo>
                  <a:cubicBezTo>
                    <a:pt x="24084" y="14177"/>
                    <a:pt x="22617" y="13610"/>
                    <a:pt x="21149" y="13043"/>
                  </a:cubicBezTo>
                  <a:cubicBezTo>
                    <a:pt x="19948" y="12576"/>
                    <a:pt x="18914" y="11942"/>
                    <a:pt x="18080" y="10841"/>
                  </a:cubicBezTo>
                  <a:close/>
                  <a:moveTo>
                    <a:pt x="77556" y="68683"/>
                  </a:moveTo>
                  <a:cubicBezTo>
                    <a:pt x="76889" y="68583"/>
                    <a:pt x="76455" y="68749"/>
                    <a:pt x="75988" y="68949"/>
                  </a:cubicBezTo>
                  <a:cubicBezTo>
                    <a:pt x="74520" y="69550"/>
                    <a:pt x="73053" y="70250"/>
                    <a:pt x="71485" y="70617"/>
                  </a:cubicBezTo>
                  <a:cubicBezTo>
                    <a:pt x="70618" y="70817"/>
                    <a:pt x="69784" y="71051"/>
                    <a:pt x="68916" y="71184"/>
                  </a:cubicBezTo>
                  <a:cubicBezTo>
                    <a:pt x="67615" y="71418"/>
                    <a:pt x="66248" y="71518"/>
                    <a:pt x="64914" y="71785"/>
                  </a:cubicBezTo>
                  <a:cubicBezTo>
                    <a:pt x="63613" y="72018"/>
                    <a:pt x="62312" y="72252"/>
                    <a:pt x="61011" y="72185"/>
                  </a:cubicBezTo>
                  <a:cubicBezTo>
                    <a:pt x="60711" y="72185"/>
                    <a:pt x="60410" y="72185"/>
                    <a:pt x="60110" y="72218"/>
                  </a:cubicBezTo>
                  <a:cubicBezTo>
                    <a:pt x="58809" y="72519"/>
                    <a:pt x="57475" y="72485"/>
                    <a:pt x="56174" y="72485"/>
                  </a:cubicBezTo>
                  <a:cubicBezTo>
                    <a:pt x="54840" y="72452"/>
                    <a:pt x="53505" y="72452"/>
                    <a:pt x="52171" y="72452"/>
                  </a:cubicBezTo>
                  <a:cubicBezTo>
                    <a:pt x="51771" y="72452"/>
                    <a:pt x="51404" y="72485"/>
                    <a:pt x="51004" y="72519"/>
                  </a:cubicBezTo>
                  <a:cubicBezTo>
                    <a:pt x="50437" y="72585"/>
                    <a:pt x="49869" y="72685"/>
                    <a:pt x="49269" y="72719"/>
                  </a:cubicBezTo>
                  <a:cubicBezTo>
                    <a:pt x="47434" y="72719"/>
                    <a:pt x="45600" y="72685"/>
                    <a:pt x="43732" y="72685"/>
                  </a:cubicBezTo>
                  <a:cubicBezTo>
                    <a:pt x="43432" y="72685"/>
                    <a:pt x="43098" y="72652"/>
                    <a:pt x="42764" y="72619"/>
                  </a:cubicBezTo>
                  <a:cubicBezTo>
                    <a:pt x="42164" y="72552"/>
                    <a:pt x="41564" y="72485"/>
                    <a:pt x="40930" y="72452"/>
                  </a:cubicBezTo>
                  <a:cubicBezTo>
                    <a:pt x="40196" y="72419"/>
                    <a:pt x="39462" y="72452"/>
                    <a:pt x="38695" y="72485"/>
                  </a:cubicBezTo>
                  <a:cubicBezTo>
                    <a:pt x="37527" y="72485"/>
                    <a:pt x="36293" y="72619"/>
                    <a:pt x="35126" y="72419"/>
                  </a:cubicBezTo>
                  <a:cubicBezTo>
                    <a:pt x="33324" y="72118"/>
                    <a:pt x="31490" y="72385"/>
                    <a:pt x="29722" y="71985"/>
                  </a:cubicBezTo>
                  <a:cubicBezTo>
                    <a:pt x="28988" y="71818"/>
                    <a:pt x="28254" y="71785"/>
                    <a:pt x="27520" y="71651"/>
                  </a:cubicBezTo>
                  <a:cubicBezTo>
                    <a:pt x="26319" y="71451"/>
                    <a:pt x="25118" y="71151"/>
                    <a:pt x="23918" y="71018"/>
                  </a:cubicBezTo>
                  <a:cubicBezTo>
                    <a:pt x="22783" y="70884"/>
                    <a:pt x="21716" y="70484"/>
                    <a:pt x="20649" y="70150"/>
                  </a:cubicBezTo>
                  <a:cubicBezTo>
                    <a:pt x="19681" y="69850"/>
                    <a:pt x="18747" y="69350"/>
                    <a:pt x="17813" y="68949"/>
                  </a:cubicBezTo>
                  <a:cubicBezTo>
                    <a:pt x="17346" y="68783"/>
                    <a:pt x="16846" y="68549"/>
                    <a:pt x="16212" y="68716"/>
                  </a:cubicBezTo>
                  <a:cubicBezTo>
                    <a:pt x="16646" y="69350"/>
                    <a:pt x="17079" y="69917"/>
                    <a:pt x="17480" y="70484"/>
                  </a:cubicBezTo>
                  <a:cubicBezTo>
                    <a:pt x="17613" y="70651"/>
                    <a:pt x="17813" y="70851"/>
                    <a:pt x="17847" y="71051"/>
                  </a:cubicBezTo>
                  <a:cubicBezTo>
                    <a:pt x="17880" y="71685"/>
                    <a:pt x="18347" y="72085"/>
                    <a:pt x="18681" y="72552"/>
                  </a:cubicBezTo>
                  <a:cubicBezTo>
                    <a:pt x="19548" y="73753"/>
                    <a:pt x="20448" y="74920"/>
                    <a:pt x="21316" y="76121"/>
                  </a:cubicBezTo>
                  <a:cubicBezTo>
                    <a:pt x="21783" y="76755"/>
                    <a:pt x="22250" y="77389"/>
                    <a:pt x="22650" y="78023"/>
                  </a:cubicBezTo>
                  <a:cubicBezTo>
                    <a:pt x="23317" y="79090"/>
                    <a:pt x="23884" y="80224"/>
                    <a:pt x="24585" y="81292"/>
                  </a:cubicBezTo>
                  <a:cubicBezTo>
                    <a:pt x="25052" y="82025"/>
                    <a:pt x="25585" y="82793"/>
                    <a:pt x="26219" y="83426"/>
                  </a:cubicBezTo>
                  <a:cubicBezTo>
                    <a:pt x="27220" y="84394"/>
                    <a:pt x="28588" y="84861"/>
                    <a:pt x="29889" y="85261"/>
                  </a:cubicBezTo>
                  <a:cubicBezTo>
                    <a:pt x="30689" y="85528"/>
                    <a:pt x="31490" y="85761"/>
                    <a:pt x="32290" y="85962"/>
                  </a:cubicBezTo>
                  <a:cubicBezTo>
                    <a:pt x="33324" y="86195"/>
                    <a:pt x="34392" y="86395"/>
                    <a:pt x="35426" y="86529"/>
                  </a:cubicBezTo>
                  <a:cubicBezTo>
                    <a:pt x="36427" y="86696"/>
                    <a:pt x="37427" y="86696"/>
                    <a:pt x="38395" y="86896"/>
                  </a:cubicBezTo>
                  <a:cubicBezTo>
                    <a:pt x="39062" y="87062"/>
                    <a:pt x="39729" y="87062"/>
                    <a:pt x="40429" y="87096"/>
                  </a:cubicBezTo>
                  <a:cubicBezTo>
                    <a:pt x="41330" y="87129"/>
                    <a:pt x="42264" y="87062"/>
                    <a:pt x="43198" y="87062"/>
                  </a:cubicBezTo>
                  <a:cubicBezTo>
                    <a:pt x="45666" y="87129"/>
                    <a:pt x="48135" y="87096"/>
                    <a:pt x="50603" y="87096"/>
                  </a:cubicBezTo>
                  <a:cubicBezTo>
                    <a:pt x="51237" y="87062"/>
                    <a:pt x="51871" y="87029"/>
                    <a:pt x="52505" y="87062"/>
                  </a:cubicBezTo>
                  <a:cubicBezTo>
                    <a:pt x="53272" y="87129"/>
                    <a:pt x="54072" y="87096"/>
                    <a:pt x="54840" y="87029"/>
                  </a:cubicBezTo>
                  <a:cubicBezTo>
                    <a:pt x="55907" y="86929"/>
                    <a:pt x="56941" y="86696"/>
                    <a:pt x="57975" y="86562"/>
                  </a:cubicBezTo>
                  <a:cubicBezTo>
                    <a:pt x="58742" y="86462"/>
                    <a:pt x="59543" y="86462"/>
                    <a:pt x="60277" y="86262"/>
                  </a:cubicBezTo>
                  <a:cubicBezTo>
                    <a:pt x="62078" y="85795"/>
                    <a:pt x="63846" y="85228"/>
                    <a:pt x="65647" y="84661"/>
                  </a:cubicBezTo>
                  <a:cubicBezTo>
                    <a:pt x="65814" y="84627"/>
                    <a:pt x="65948" y="84527"/>
                    <a:pt x="66081" y="84461"/>
                  </a:cubicBezTo>
                  <a:cubicBezTo>
                    <a:pt x="67382" y="83727"/>
                    <a:pt x="68316" y="82659"/>
                    <a:pt x="69117" y="81425"/>
                  </a:cubicBezTo>
                  <a:cubicBezTo>
                    <a:pt x="70284" y="79657"/>
                    <a:pt x="71151" y="77722"/>
                    <a:pt x="72452" y="76088"/>
                  </a:cubicBezTo>
                  <a:cubicBezTo>
                    <a:pt x="73386" y="74920"/>
                    <a:pt x="74220" y="73686"/>
                    <a:pt x="75121" y="72485"/>
                  </a:cubicBezTo>
                  <a:cubicBezTo>
                    <a:pt x="75354" y="72185"/>
                    <a:pt x="75688" y="71885"/>
                    <a:pt x="75755" y="71551"/>
                  </a:cubicBezTo>
                  <a:cubicBezTo>
                    <a:pt x="75921" y="70651"/>
                    <a:pt x="76622" y="70117"/>
                    <a:pt x="77056" y="69416"/>
                  </a:cubicBezTo>
                  <a:cubicBezTo>
                    <a:pt x="77189" y="69183"/>
                    <a:pt x="77356" y="68983"/>
                    <a:pt x="77556" y="68683"/>
                  </a:cubicBezTo>
                  <a:close/>
                  <a:moveTo>
                    <a:pt x="65681" y="86295"/>
                  </a:moveTo>
                  <a:cubicBezTo>
                    <a:pt x="65647" y="86262"/>
                    <a:pt x="65581" y="86195"/>
                    <a:pt x="65547" y="86162"/>
                  </a:cubicBezTo>
                  <a:cubicBezTo>
                    <a:pt x="65114" y="86295"/>
                    <a:pt x="64713" y="86495"/>
                    <a:pt x="64313" y="86629"/>
                  </a:cubicBezTo>
                  <a:cubicBezTo>
                    <a:pt x="63279" y="86929"/>
                    <a:pt x="62278" y="87229"/>
                    <a:pt x="61244" y="87529"/>
                  </a:cubicBezTo>
                  <a:cubicBezTo>
                    <a:pt x="61077" y="87563"/>
                    <a:pt x="60944" y="87630"/>
                    <a:pt x="60777" y="87663"/>
                  </a:cubicBezTo>
                  <a:cubicBezTo>
                    <a:pt x="59209" y="87830"/>
                    <a:pt x="57642" y="87996"/>
                    <a:pt x="56074" y="88163"/>
                  </a:cubicBezTo>
                  <a:cubicBezTo>
                    <a:pt x="55907" y="88163"/>
                    <a:pt x="55740" y="88197"/>
                    <a:pt x="55574" y="88230"/>
                  </a:cubicBezTo>
                  <a:cubicBezTo>
                    <a:pt x="55040" y="88297"/>
                    <a:pt x="54506" y="88430"/>
                    <a:pt x="53972" y="88430"/>
                  </a:cubicBezTo>
                  <a:cubicBezTo>
                    <a:pt x="49269" y="88430"/>
                    <a:pt x="44566" y="88463"/>
                    <a:pt x="39862" y="88397"/>
                  </a:cubicBezTo>
                  <a:cubicBezTo>
                    <a:pt x="38728" y="88397"/>
                    <a:pt x="37561" y="88197"/>
                    <a:pt x="36427" y="88063"/>
                  </a:cubicBezTo>
                  <a:cubicBezTo>
                    <a:pt x="36026" y="88030"/>
                    <a:pt x="35659" y="87963"/>
                    <a:pt x="35259" y="87896"/>
                  </a:cubicBezTo>
                  <a:cubicBezTo>
                    <a:pt x="34458" y="87796"/>
                    <a:pt x="33658" y="87830"/>
                    <a:pt x="32891" y="87596"/>
                  </a:cubicBezTo>
                  <a:cubicBezTo>
                    <a:pt x="31423" y="87229"/>
                    <a:pt x="29989" y="86696"/>
                    <a:pt x="28554" y="86228"/>
                  </a:cubicBezTo>
                  <a:cubicBezTo>
                    <a:pt x="28454" y="86195"/>
                    <a:pt x="28321" y="86195"/>
                    <a:pt x="28087" y="86162"/>
                  </a:cubicBezTo>
                  <a:cubicBezTo>
                    <a:pt x="28254" y="86696"/>
                    <a:pt x="28354" y="87129"/>
                    <a:pt x="28488" y="87529"/>
                  </a:cubicBezTo>
                  <a:cubicBezTo>
                    <a:pt x="28821" y="88497"/>
                    <a:pt x="29055" y="89464"/>
                    <a:pt x="29021" y="90465"/>
                  </a:cubicBezTo>
                  <a:cubicBezTo>
                    <a:pt x="29021" y="90798"/>
                    <a:pt x="29088" y="91132"/>
                    <a:pt x="29155" y="91432"/>
                  </a:cubicBezTo>
                  <a:cubicBezTo>
                    <a:pt x="29522" y="93167"/>
                    <a:pt x="29822" y="94234"/>
                    <a:pt x="29788" y="96036"/>
                  </a:cubicBezTo>
                  <a:cubicBezTo>
                    <a:pt x="29722" y="97737"/>
                    <a:pt x="29688" y="97770"/>
                    <a:pt x="29755" y="99471"/>
                  </a:cubicBezTo>
                  <a:cubicBezTo>
                    <a:pt x="29788" y="100105"/>
                    <a:pt x="29755" y="100772"/>
                    <a:pt x="29755" y="101373"/>
                  </a:cubicBezTo>
                  <a:cubicBezTo>
                    <a:pt x="30522" y="101973"/>
                    <a:pt x="31356" y="102307"/>
                    <a:pt x="32224" y="102540"/>
                  </a:cubicBezTo>
                  <a:cubicBezTo>
                    <a:pt x="32791" y="102674"/>
                    <a:pt x="33324" y="102874"/>
                    <a:pt x="33891" y="103074"/>
                  </a:cubicBezTo>
                  <a:cubicBezTo>
                    <a:pt x="34525" y="103307"/>
                    <a:pt x="35259" y="103441"/>
                    <a:pt x="35926" y="103541"/>
                  </a:cubicBezTo>
                  <a:cubicBezTo>
                    <a:pt x="36960" y="103708"/>
                    <a:pt x="37994" y="103774"/>
                    <a:pt x="38995" y="103874"/>
                  </a:cubicBezTo>
                  <a:cubicBezTo>
                    <a:pt x="39495" y="103941"/>
                    <a:pt x="39962" y="104041"/>
                    <a:pt x="40463" y="104108"/>
                  </a:cubicBezTo>
                  <a:cubicBezTo>
                    <a:pt x="41397" y="104241"/>
                    <a:pt x="42364" y="104408"/>
                    <a:pt x="43298" y="104542"/>
                  </a:cubicBezTo>
                  <a:cubicBezTo>
                    <a:pt x="43899" y="104575"/>
                    <a:pt x="44466" y="104575"/>
                    <a:pt x="45033" y="104708"/>
                  </a:cubicBezTo>
                  <a:cubicBezTo>
                    <a:pt x="45666" y="104909"/>
                    <a:pt x="46300" y="104608"/>
                    <a:pt x="46934" y="104575"/>
                  </a:cubicBezTo>
                  <a:cubicBezTo>
                    <a:pt x="47568" y="104575"/>
                    <a:pt x="48268" y="104842"/>
                    <a:pt x="48935" y="104742"/>
                  </a:cubicBezTo>
                  <a:cubicBezTo>
                    <a:pt x="49936" y="104608"/>
                    <a:pt x="50904" y="104375"/>
                    <a:pt x="51871" y="104341"/>
                  </a:cubicBezTo>
                  <a:cubicBezTo>
                    <a:pt x="52972" y="104275"/>
                    <a:pt x="53972" y="103975"/>
                    <a:pt x="55040" y="103874"/>
                  </a:cubicBezTo>
                  <a:cubicBezTo>
                    <a:pt x="55940" y="103741"/>
                    <a:pt x="56841" y="103608"/>
                    <a:pt x="57742" y="103574"/>
                  </a:cubicBezTo>
                  <a:cubicBezTo>
                    <a:pt x="58709" y="103541"/>
                    <a:pt x="59576" y="103341"/>
                    <a:pt x="60444" y="102940"/>
                  </a:cubicBezTo>
                  <a:cubicBezTo>
                    <a:pt x="60744" y="102807"/>
                    <a:pt x="61044" y="102674"/>
                    <a:pt x="61344" y="102607"/>
                  </a:cubicBezTo>
                  <a:cubicBezTo>
                    <a:pt x="62412" y="102407"/>
                    <a:pt x="63379" y="102006"/>
                    <a:pt x="64213" y="101406"/>
                  </a:cubicBezTo>
                  <a:cubicBezTo>
                    <a:pt x="64447" y="100405"/>
                    <a:pt x="63980" y="99538"/>
                    <a:pt x="64080" y="98571"/>
                  </a:cubicBezTo>
                  <a:cubicBezTo>
                    <a:pt x="64246" y="97203"/>
                    <a:pt x="64113" y="97470"/>
                    <a:pt x="64046" y="96069"/>
                  </a:cubicBezTo>
                  <a:cubicBezTo>
                    <a:pt x="63946" y="94301"/>
                    <a:pt x="64280" y="93234"/>
                    <a:pt x="64613" y="91466"/>
                  </a:cubicBezTo>
                  <a:cubicBezTo>
                    <a:pt x="64680" y="91099"/>
                    <a:pt x="64780" y="90698"/>
                    <a:pt x="64780" y="90331"/>
                  </a:cubicBezTo>
                  <a:cubicBezTo>
                    <a:pt x="64747" y="89431"/>
                    <a:pt x="64947" y="88597"/>
                    <a:pt x="65214" y="87763"/>
                  </a:cubicBezTo>
                  <a:cubicBezTo>
                    <a:pt x="65381" y="87296"/>
                    <a:pt x="65514" y="86796"/>
                    <a:pt x="65681" y="86295"/>
                  </a:cubicBezTo>
                  <a:close/>
                  <a:moveTo>
                    <a:pt x="19848" y="10374"/>
                  </a:moveTo>
                  <a:cubicBezTo>
                    <a:pt x="20082" y="10808"/>
                    <a:pt x="20515" y="11241"/>
                    <a:pt x="21116" y="11475"/>
                  </a:cubicBezTo>
                  <a:cubicBezTo>
                    <a:pt x="22483" y="12042"/>
                    <a:pt x="23884" y="12576"/>
                    <a:pt x="25285" y="13076"/>
                  </a:cubicBezTo>
                  <a:cubicBezTo>
                    <a:pt x="26319" y="13443"/>
                    <a:pt x="27420" y="13743"/>
                    <a:pt x="28454" y="14144"/>
                  </a:cubicBezTo>
                  <a:cubicBezTo>
                    <a:pt x="29388" y="14477"/>
                    <a:pt x="30289" y="14744"/>
                    <a:pt x="31290" y="14744"/>
                  </a:cubicBezTo>
                  <a:cubicBezTo>
                    <a:pt x="31556" y="14744"/>
                    <a:pt x="31857" y="14811"/>
                    <a:pt x="32157" y="14877"/>
                  </a:cubicBezTo>
                  <a:cubicBezTo>
                    <a:pt x="32590" y="14977"/>
                    <a:pt x="33024" y="15178"/>
                    <a:pt x="33458" y="15211"/>
                  </a:cubicBezTo>
                  <a:cubicBezTo>
                    <a:pt x="35059" y="15344"/>
                    <a:pt x="36627" y="15811"/>
                    <a:pt x="38261" y="15745"/>
                  </a:cubicBezTo>
                  <a:cubicBezTo>
                    <a:pt x="38461" y="15745"/>
                    <a:pt x="38661" y="15778"/>
                    <a:pt x="38828" y="15811"/>
                  </a:cubicBezTo>
                  <a:cubicBezTo>
                    <a:pt x="39295" y="15878"/>
                    <a:pt x="39729" y="15978"/>
                    <a:pt x="40196" y="15978"/>
                  </a:cubicBezTo>
                  <a:cubicBezTo>
                    <a:pt x="44666" y="15978"/>
                    <a:pt x="49136" y="15978"/>
                    <a:pt x="53605" y="15978"/>
                  </a:cubicBezTo>
                  <a:cubicBezTo>
                    <a:pt x="53939" y="15978"/>
                    <a:pt x="54306" y="15945"/>
                    <a:pt x="54673" y="15878"/>
                  </a:cubicBezTo>
                  <a:cubicBezTo>
                    <a:pt x="55140" y="15845"/>
                    <a:pt x="55607" y="15778"/>
                    <a:pt x="56107" y="15745"/>
                  </a:cubicBezTo>
                  <a:cubicBezTo>
                    <a:pt x="56407" y="15711"/>
                    <a:pt x="56774" y="15778"/>
                    <a:pt x="57075" y="15711"/>
                  </a:cubicBezTo>
                  <a:cubicBezTo>
                    <a:pt x="58542" y="15378"/>
                    <a:pt x="60077" y="15344"/>
                    <a:pt x="61544" y="14877"/>
                  </a:cubicBezTo>
                  <a:cubicBezTo>
                    <a:pt x="61878" y="14777"/>
                    <a:pt x="62245" y="14744"/>
                    <a:pt x="62579" y="14744"/>
                  </a:cubicBezTo>
                  <a:cubicBezTo>
                    <a:pt x="63513" y="14711"/>
                    <a:pt x="64380" y="14477"/>
                    <a:pt x="65214" y="14144"/>
                  </a:cubicBezTo>
                  <a:cubicBezTo>
                    <a:pt x="66014" y="13843"/>
                    <a:pt x="66882" y="13677"/>
                    <a:pt x="67682" y="13276"/>
                  </a:cubicBezTo>
                  <a:cubicBezTo>
                    <a:pt x="68216" y="12976"/>
                    <a:pt x="68916" y="12943"/>
                    <a:pt x="69517" y="12743"/>
                  </a:cubicBezTo>
                  <a:cubicBezTo>
                    <a:pt x="70384" y="12409"/>
                    <a:pt x="71251" y="12009"/>
                    <a:pt x="72119" y="11708"/>
                  </a:cubicBezTo>
                  <a:cubicBezTo>
                    <a:pt x="72919" y="11442"/>
                    <a:pt x="73553" y="10975"/>
                    <a:pt x="73987" y="10274"/>
                  </a:cubicBezTo>
                  <a:cubicBezTo>
                    <a:pt x="73953" y="10007"/>
                    <a:pt x="73887" y="9740"/>
                    <a:pt x="73920" y="9474"/>
                  </a:cubicBezTo>
                  <a:cubicBezTo>
                    <a:pt x="73953" y="8940"/>
                    <a:pt x="73653" y="8640"/>
                    <a:pt x="73219" y="8406"/>
                  </a:cubicBezTo>
                  <a:cubicBezTo>
                    <a:pt x="71752" y="7606"/>
                    <a:pt x="70351" y="6672"/>
                    <a:pt x="68750" y="6138"/>
                  </a:cubicBezTo>
                  <a:cubicBezTo>
                    <a:pt x="67615" y="5738"/>
                    <a:pt x="66581" y="5104"/>
                    <a:pt x="65514" y="4603"/>
                  </a:cubicBezTo>
                  <a:cubicBezTo>
                    <a:pt x="64113" y="3970"/>
                    <a:pt x="62712" y="3403"/>
                    <a:pt x="61211" y="3102"/>
                  </a:cubicBezTo>
                  <a:cubicBezTo>
                    <a:pt x="60077" y="2869"/>
                    <a:pt x="58943" y="2535"/>
                    <a:pt x="57808" y="2235"/>
                  </a:cubicBezTo>
                  <a:cubicBezTo>
                    <a:pt x="57508" y="2168"/>
                    <a:pt x="57175" y="2102"/>
                    <a:pt x="56874" y="2068"/>
                  </a:cubicBezTo>
                  <a:cubicBezTo>
                    <a:pt x="55640" y="1968"/>
                    <a:pt x="54439" y="1868"/>
                    <a:pt x="53205" y="1735"/>
                  </a:cubicBezTo>
                  <a:cubicBezTo>
                    <a:pt x="53105" y="1735"/>
                    <a:pt x="53005" y="1701"/>
                    <a:pt x="52938" y="1701"/>
                  </a:cubicBezTo>
                  <a:cubicBezTo>
                    <a:pt x="52038" y="1635"/>
                    <a:pt x="51137" y="1501"/>
                    <a:pt x="50236" y="1501"/>
                  </a:cubicBezTo>
                  <a:cubicBezTo>
                    <a:pt x="48302" y="1468"/>
                    <a:pt x="46400" y="1635"/>
                    <a:pt x="44499" y="1535"/>
                  </a:cubicBezTo>
                  <a:cubicBezTo>
                    <a:pt x="42631" y="1434"/>
                    <a:pt x="40830" y="1835"/>
                    <a:pt x="38995" y="1835"/>
                  </a:cubicBezTo>
                  <a:cubicBezTo>
                    <a:pt x="38895" y="1835"/>
                    <a:pt x="38795" y="1868"/>
                    <a:pt x="38695" y="1901"/>
                  </a:cubicBezTo>
                  <a:cubicBezTo>
                    <a:pt x="38161" y="1968"/>
                    <a:pt x="37627" y="2002"/>
                    <a:pt x="37060" y="2068"/>
                  </a:cubicBezTo>
                  <a:cubicBezTo>
                    <a:pt x="36660" y="2135"/>
                    <a:pt x="36226" y="2168"/>
                    <a:pt x="35826" y="2268"/>
                  </a:cubicBezTo>
                  <a:cubicBezTo>
                    <a:pt x="34759" y="2535"/>
                    <a:pt x="33725" y="2835"/>
                    <a:pt x="32624" y="3102"/>
                  </a:cubicBezTo>
                  <a:cubicBezTo>
                    <a:pt x="31423" y="3369"/>
                    <a:pt x="30189" y="3703"/>
                    <a:pt x="29055" y="4270"/>
                  </a:cubicBezTo>
                  <a:cubicBezTo>
                    <a:pt x="28087" y="4770"/>
                    <a:pt x="26986" y="5037"/>
                    <a:pt x="26086" y="5704"/>
                  </a:cubicBezTo>
                  <a:cubicBezTo>
                    <a:pt x="25919" y="5804"/>
                    <a:pt x="25686" y="5871"/>
                    <a:pt x="25452" y="5971"/>
                  </a:cubicBezTo>
                  <a:cubicBezTo>
                    <a:pt x="23951" y="6505"/>
                    <a:pt x="22517" y="7239"/>
                    <a:pt x="21116" y="8073"/>
                  </a:cubicBezTo>
                  <a:cubicBezTo>
                    <a:pt x="20182" y="8606"/>
                    <a:pt x="19681" y="9173"/>
                    <a:pt x="19848" y="10374"/>
                  </a:cubicBezTo>
                  <a:close/>
                  <a:moveTo>
                    <a:pt x="66014" y="112881"/>
                  </a:moveTo>
                  <a:cubicBezTo>
                    <a:pt x="65414" y="113348"/>
                    <a:pt x="64980" y="113748"/>
                    <a:pt x="64513" y="114082"/>
                  </a:cubicBezTo>
                  <a:cubicBezTo>
                    <a:pt x="63646" y="114682"/>
                    <a:pt x="62845" y="115349"/>
                    <a:pt x="61745" y="115616"/>
                  </a:cubicBezTo>
                  <a:cubicBezTo>
                    <a:pt x="61111" y="115783"/>
                    <a:pt x="60510" y="116083"/>
                    <a:pt x="59810" y="116117"/>
                  </a:cubicBezTo>
                  <a:cubicBezTo>
                    <a:pt x="59276" y="116117"/>
                    <a:pt x="58776" y="116250"/>
                    <a:pt x="58275" y="116350"/>
                  </a:cubicBezTo>
                  <a:cubicBezTo>
                    <a:pt x="57442" y="116483"/>
                    <a:pt x="56641" y="116750"/>
                    <a:pt x="55807" y="116784"/>
                  </a:cubicBezTo>
                  <a:cubicBezTo>
                    <a:pt x="54339" y="116884"/>
                    <a:pt x="52905" y="117317"/>
                    <a:pt x="51437" y="117484"/>
                  </a:cubicBezTo>
                  <a:cubicBezTo>
                    <a:pt x="49503" y="117751"/>
                    <a:pt x="47601" y="118085"/>
                    <a:pt x="45666" y="118051"/>
                  </a:cubicBezTo>
                  <a:cubicBezTo>
                    <a:pt x="44466" y="118018"/>
                    <a:pt x="43265" y="118051"/>
                    <a:pt x="42064" y="118018"/>
                  </a:cubicBezTo>
                  <a:cubicBezTo>
                    <a:pt x="41597" y="118018"/>
                    <a:pt x="41130" y="117918"/>
                    <a:pt x="40630" y="117884"/>
                  </a:cubicBezTo>
                  <a:cubicBezTo>
                    <a:pt x="39562" y="117751"/>
                    <a:pt x="38528" y="117651"/>
                    <a:pt x="37461" y="117484"/>
                  </a:cubicBezTo>
                  <a:cubicBezTo>
                    <a:pt x="36927" y="117417"/>
                    <a:pt x="36393" y="117317"/>
                    <a:pt x="35859" y="117217"/>
                  </a:cubicBezTo>
                  <a:cubicBezTo>
                    <a:pt x="35493" y="117117"/>
                    <a:pt x="35159" y="116984"/>
                    <a:pt x="34825" y="116884"/>
                  </a:cubicBezTo>
                  <a:cubicBezTo>
                    <a:pt x="33224" y="116317"/>
                    <a:pt x="31623" y="115716"/>
                    <a:pt x="29989" y="115149"/>
                  </a:cubicBezTo>
                  <a:cubicBezTo>
                    <a:pt x="29321" y="114916"/>
                    <a:pt x="28621" y="114716"/>
                    <a:pt x="27887" y="114482"/>
                  </a:cubicBezTo>
                  <a:cubicBezTo>
                    <a:pt x="27887" y="115283"/>
                    <a:pt x="27887" y="116050"/>
                    <a:pt x="27854" y="116784"/>
                  </a:cubicBezTo>
                  <a:cubicBezTo>
                    <a:pt x="27854" y="117117"/>
                    <a:pt x="27954" y="117351"/>
                    <a:pt x="28254" y="117518"/>
                  </a:cubicBezTo>
                  <a:cubicBezTo>
                    <a:pt x="29121" y="117985"/>
                    <a:pt x="29955" y="118585"/>
                    <a:pt x="30889" y="118919"/>
                  </a:cubicBezTo>
                  <a:cubicBezTo>
                    <a:pt x="32490" y="119486"/>
                    <a:pt x="34092" y="120153"/>
                    <a:pt x="35826" y="120353"/>
                  </a:cubicBezTo>
                  <a:cubicBezTo>
                    <a:pt x="36460" y="120453"/>
                    <a:pt x="37094" y="120553"/>
                    <a:pt x="37694" y="120753"/>
                  </a:cubicBezTo>
                  <a:cubicBezTo>
                    <a:pt x="38962" y="121153"/>
                    <a:pt x="40263" y="121220"/>
                    <a:pt x="41530" y="121254"/>
                  </a:cubicBezTo>
                  <a:cubicBezTo>
                    <a:pt x="44933" y="121354"/>
                    <a:pt x="48335" y="121320"/>
                    <a:pt x="51737" y="121287"/>
                  </a:cubicBezTo>
                  <a:cubicBezTo>
                    <a:pt x="53706" y="121254"/>
                    <a:pt x="55740" y="121454"/>
                    <a:pt x="57708" y="120987"/>
                  </a:cubicBezTo>
                  <a:cubicBezTo>
                    <a:pt x="58476" y="120820"/>
                    <a:pt x="59243" y="120787"/>
                    <a:pt x="59943" y="120386"/>
                  </a:cubicBezTo>
                  <a:cubicBezTo>
                    <a:pt x="60277" y="120186"/>
                    <a:pt x="60677" y="119953"/>
                    <a:pt x="61077" y="119886"/>
                  </a:cubicBezTo>
                  <a:cubicBezTo>
                    <a:pt x="62278" y="119586"/>
                    <a:pt x="63312" y="118952"/>
                    <a:pt x="64447" y="118485"/>
                  </a:cubicBezTo>
                  <a:cubicBezTo>
                    <a:pt x="64813" y="118351"/>
                    <a:pt x="65147" y="118151"/>
                    <a:pt x="65481" y="117951"/>
                  </a:cubicBezTo>
                  <a:cubicBezTo>
                    <a:pt x="65914" y="117718"/>
                    <a:pt x="66114" y="117384"/>
                    <a:pt x="66114" y="116850"/>
                  </a:cubicBezTo>
                  <a:cubicBezTo>
                    <a:pt x="66081" y="115783"/>
                    <a:pt x="66114" y="114716"/>
                    <a:pt x="66081" y="113648"/>
                  </a:cubicBezTo>
                  <a:cubicBezTo>
                    <a:pt x="66081" y="113448"/>
                    <a:pt x="66048" y="113281"/>
                    <a:pt x="66014" y="112881"/>
                  </a:cubicBezTo>
                  <a:close/>
                  <a:moveTo>
                    <a:pt x="62212" y="124623"/>
                  </a:moveTo>
                  <a:cubicBezTo>
                    <a:pt x="61911" y="124656"/>
                    <a:pt x="61811" y="124656"/>
                    <a:pt x="61745" y="124689"/>
                  </a:cubicBezTo>
                  <a:cubicBezTo>
                    <a:pt x="61111" y="124956"/>
                    <a:pt x="60510" y="125323"/>
                    <a:pt x="59877" y="125523"/>
                  </a:cubicBezTo>
                  <a:cubicBezTo>
                    <a:pt x="59009" y="125790"/>
                    <a:pt x="58142" y="125990"/>
                    <a:pt x="57241" y="126157"/>
                  </a:cubicBezTo>
                  <a:cubicBezTo>
                    <a:pt x="56508" y="126291"/>
                    <a:pt x="55740" y="126357"/>
                    <a:pt x="54973" y="126491"/>
                  </a:cubicBezTo>
                  <a:cubicBezTo>
                    <a:pt x="54039" y="126624"/>
                    <a:pt x="53105" y="126791"/>
                    <a:pt x="52204" y="126958"/>
                  </a:cubicBezTo>
                  <a:cubicBezTo>
                    <a:pt x="51804" y="127024"/>
                    <a:pt x="51437" y="127124"/>
                    <a:pt x="51070" y="127158"/>
                  </a:cubicBezTo>
                  <a:cubicBezTo>
                    <a:pt x="50003" y="127291"/>
                    <a:pt x="48969" y="127591"/>
                    <a:pt x="47901" y="127558"/>
                  </a:cubicBezTo>
                  <a:cubicBezTo>
                    <a:pt x="46400" y="127525"/>
                    <a:pt x="44866" y="127591"/>
                    <a:pt x="43365" y="127258"/>
                  </a:cubicBezTo>
                  <a:cubicBezTo>
                    <a:pt x="42498" y="127091"/>
                    <a:pt x="41597" y="126991"/>
                    <a:pt x="40696" y="126858"/>
                  </a:cubicBezTo>
                  <a:cubicBezTo>
                    <a:pt x="39495" y="126624"/>
                    <a:pt x="38295" y="126291"/>
                    <a:pt x="37094" y="126190"/>
                  </a:cubicBezTo>
                  <a:cubicBezTo>
                    <a:pt x="35426" y="126024"/>
                    <a:pt x="33891" y="125490"/>
                    <a:pt x="32424" y="124789"/>
                  </a:cubicBezTo>
                  <a:cubicBezTo>
                    <a:pt x="32257" y="124689"/>
                    <a:pt x="32090" y="124689"/>
                    <a:pt x="31790" y="124623"/>
                  </a:cubicBezTo>
                  <a:cubicBezTo>
                    <a:pt x="32157" y="125757"/>
                    <a:pt x="32490" y="126724"/>
                    <a:pt x="32791" y="127692"/>
                  </a:cubicBezTo>
                  <a:cubicBezTo>
                    <a:pt x="33057" y="128592"/>
                    <a:pt x="33791" y="129193"/>
                    <a:pt x="34358" y="129860"/>
                  </a:cubicBezTo>
                  <a:cubicBezTo>
                    <a:pt x="34559" y="130127"/>
                    <a:pt x="34925" y="130260"/>
                    <a:pt x="35259" y="130360"/>
                  </a:cubicBezTo>
                  <a:cubicBezTo>
                    <a:pt x="36360" y="130694"/>
                    <a:pt x="37461" y="130927"/>
                    <a:pt x="38528" y="131294"/>
                  </a:cubicBezTo>
                  <a:cubicBezTo>
                    <a:pt x="40429" y="131995"/>
                    <a:pt x="42431" y="132028"/>
                    <a:pt x="44432" y="132161"/>
                  </a:cubicBezTo>
                  <a:cubicBezTo>
                    <a:pt x="45199" y="132228"/>
                    <a:pt x="45967" y="132295"/>
                    <a:pt x="46767" y="132328"/>
                  </a:cubicBezTo>
                  <a:cubicBezTo>
                    <a:pt x="46901" y="132328"/>
                    <a:pt x="47067" y="132328"/>
                    <a:pt x="47234" y="132328"/>
                  </a:cubicBezTo>
                  <a:cubicBezTo>
                    <a:pt x="47935" y="132295"/>
                    <a:pt x="48635" y="132228"/>
                    <a:pt x="49369" y="132161"/>
                  </a:cubicBezTo>
                  <a:cubicBezTo>
                    <a:pt x="50670" y="132095"/>
                    <a:pt x="52004" y="132095"/>
                    <a:pt x="53305" y="131828"/>
                  </a:cubicBezTo>
                  <a:cubicBezTo>
                    <a:pt x="54773" y="131561"/>
                    <a:pt x="56241" y="131061"/>
                    <a:pt x="57708" y="130660"/>
                  </a:cubicBezTo>
                  <a:cubicBezTo>
                    <a:pt x="57909" y="130594"/>
                    <a:pt x="58109" y="130460"/>
                    <a:pt x="58342" y="130427"/>
                  </a:cubicBezTo>
                  <a:cubicBezTo>
                    <a:pt x="59743" y="130260"/>
                    <a:pt x="60410" y="129159"/>
                    <a:pt x="60977" y="128125"/>
                  </a:cubicBezTo>
                  <a:cubicBezTo>
                    <a:pt x="61544" y="127091"/>
                    <a:pt x="61778" y="125890"/>
                    <a:pt x="62212" y="124623"/>
                  </a:cubicBezTo>
                  <a:close/>
                  <a:moveTo>
                    <a:pt x="65581" y="107744"/>
                  </a:moveTo>
                  <a:cubicBezTo>
                    <a:pt x="64780" y="108044"/>
                    <a:pt x="64380" y="108678"/>
                    <a:pt x="63846" y="109145"/>
                  </a:cubicBezTo>
                  <a:cubicBezTo>
                    <a:pt x="62845" y="110046"/>
                    <a:pt x="61745" y="110813"/>
                    <a:pt x="60477" y="111146"/>
                  </a:cubicBezTo>
                  <a:cubicBezTo>
                    <a:pt x="57942" y="111847"/>
                    <a:pt x="55407" y="112447"/>
                    <a:pt x="52872" y="112981"/>
                  </a:cubicBezTo>
                  <a:cubicBezTo>
                    <a:pt x="51537" y="113281"/>
                    <a:pt x="50170" y="113448"/>
                    <a:pt x="48835" y="113415"/>
                  </a:cubicBezTo>
                  <a:cubicBezTo>
                    <a:pt x="46867" y="113415"/>
                    <a:pt x="44899" y="113448"/>
                    <a:pt x="42931" y="113214"/>
                  </a:cubicBezTo>
                  <a:cubicBezTo>
                    <a:pt x="41263" y="113014"/>
                    <a:pt x="39629" y="112681"/>
                    <a:pt x="37961" y="112447"/>
                  </a:cubicBezTo>
                  <a:cubicBezTo>
                    <a:pt x="37227" y="112347"/>
                    <a:pt x="36527" y="112214"/>
                    <a:pt x="35759" y="112180"/>
                  </a:cubicBezTo>
                  <a:cubicBezTo>
                    <a:pt x="34659" y="112114"/>
                    <a:pt x="33591" y="111813"/>
                    <a:pt x="32590" y="111413"/>
                  </a:cubicBezTo>
                  <a:cubicBezTo>
                    <a:pt x="31256" y="110879"/>
                    <a:pt x="29989" y="110212"/>
                    <a:pt x="28688" y="109645"/>
                  </a:cubicBezTo>
                  <a:cubicBezTo>
                    <a:pt x="28521" y="109579"/>
                    <a:pt x="28354" y="109545"/>
                    <a:pt x="28087" y="109478"/>
                  </a:cubicBezTo>
                  <a:lnTo>
                    <a:pt x="28087" y="113114"/>
                  </a:lnTo>
                  <a:cubicBezTo>
                    <a:pt x="28488" y="113448"/>
                    <a:pt x="28955" y="113782"/>
                    <a:pt x="29588" y="113782"/>
                  </a:cubicBezTo>
                  <a:cubicBezTo>
                    <a:pt x="29788" y="113782"/>
                    <a:pt x="30022" y="113882"/>
                    <a:pt x="30222" y="113982"/>
                  </a:cubicBezTo>
                  <a:cubicBezTo>
                    <a:pt x="31423" y="114382"/>
                    <a:pt x="32590" y="114849"/>
                    <a:pt x="33791" y="115249"/>
                  </a:cubicBezTo>
                  <a:cubicBezTo>
                    <a:pt x="35326" y="115716"/>
                    <a:pt x="36827" y="116350"/>
                    <a:pt x="38495" y="116250"/>
                  </a:cubicBezTo>
                  <a:cubicBezTo>
                    <a:pt x="38661" y="116217"/>
                    <a:pt x="38828" y="116283"/>
                    <a:pt x="38995" y="116317"/>
                  </a:cubicBezTo>
                  <a:cubicBezTo>
                    <a:pt x="40429" y="116483"/>
                    <a:pt x="41864" y="116784"/>
                    <a:pt x="43331" y="116684"/>
                  </a:cubicBezTo>
                  <a:cubicBezTo>
                    <a:pt x="44032" y="116650"/>
                    <a:pt x="44766" y="116717"/>
                    <a:pt x="45466" y="116650"/>
                  </a:cubicBezTo>
                  <a:cubicBezTo>
                    <a:pt x="46801" y="116584"/>
                    <a:pt x="48168" y="116550"/>
                    <a:pt x="49503" y="116383"/>
                  </a:cubicBezTo>
                  <a:cubicBezTo>
                    <a:pt x="51004" y="116183"/>
                    <a:pt x="52505" y="115883"/>
                    <a:pt x="54006" y="115616"/>
                  </a:cubicBezTo>
                  <a:cubicBezTo>
                    <a:pt x="54573" y="115516"/>
                    <a:pt x="55140" y="115449"/>
                    <a:pt x="55707" y="115349"/>
                  </a:cubicBezTo>
                  <a:cubicBezTo>
                    <a:pt x="56574" y="115183"/>
                    <a:pt x="57408" y="114982"/>
                    <a:pt x="58275" y="114882"/>
                  </a:cubicBezTo>
                  <a:cubicBezTo>
                    <a:pt x="60110" y="114682"/>
                    <a:pt x="61845" y="114315"/>
                    <a:pt x="63312" y="113148"/>
                  </a:cubicBezTo>
                  <a:cubicBezTo>
                    <a:pt x="64180" y="112447"/>
                    <a:pt x="64980" y="111747"/>
                    <a:pt x="65781" y="111080"/>
                  </a:cubicBezTo>
                  <a:cubicBezTo>
                    <a:pt x="66081" y="109945"/>
                    <a:pt x="65614" y="108911"/>
                    <a:pt x="65581" y="107744"/>
                  </a:cubicBezTo>
                  <a:close/>
                  <a:moveTo>
                    <a:pt x="65114" y="104975"/>
                  </a:moveTo>
                  <a:cubicBezTo>
                    <a:pt x="64613" y="105376"/>
                    <a:pt x="64180" y="105742"/>
                    <a:pt x="63713" y="106109"/>
                  </a:cubicBezTo>
                  <a:cubicBezTo>
                    <a:pt x="62612" y="106977"/>
                    <a:pt x="61211" y="107277"/>
                    <a:pt x="60043" y="108011"/>
                  </a:cubicBezTo>
                  <a:cubicBezTo>
                    <a:pt x="59977" y="108044"/>
                    <a:pt x="59910" y="108044"/>
                    <a:pt x="59843" y="108044"/>
                  </a:cubicBezTo>
                  <a:cubicBezTo>
                    <a:pt x="59243" y="108144"/>
                    <a:pt x="58642" y="108211"/>
                    <a:pt x="58042" y="108311"/>
                  </a:cubicBezTo>
                  <a:cubicBezTo>
                    <a:pt x="57375" y="108378"/>
                    <a:pt x="56674" y="108411"/>
                    <a:pt x="56041" y="108578"/>
                  </a:cubicBezTo>
                  <a:cubicBezTo>
                    <a:pt x="54506" y="109045"/>
                    <a:pt x="52938" y="109145"/>
                    <a:pt x="51371" y="109212"/>
                  </a:cubicBezTo>
                  <a:cubicBezTo>
                    <a:pt x="49369" y="109345"/>
                    <a:pt x="47368" y="109512"/>
                    <a:pt x="45366" y="109045"/>
                  </a:cubicBezTo>
                  <a:cubicBezTo>
                    <a:pt x="45199" y="108978"/>
                    <a:pt x="44999" y="109011"/>
                    <a:pt x="44799" y="109011"/>
                  </a:cubicBezTo>
                  <a:cubicBezTo>
                    <a:pt x="43798" y="108978"/>
                    <a:pt x="42798" y="109112"/>
                    <a:pt x="41797" y="108745"/>
                  </a:cubicBezTo>
                  <a:cubicBezTo>
                    <a:pt x="41664" y="108711"/>
                    <a:pt x="41497" y="108745"/>
                    <a:pt x="41330" y="108711"/>
                  </a:cubicBezTo>
                  <a:cubicBezTo>
                    <a:pt x="40396" y="108611"/>
                    <a:pt x="39462" y="108544"/>
                    <a:pt x="38528" y="108411"/>
                  </a:cubicBezTo>
                  <a:cubicBezTo>
                    <a:pt x="38028" y="108344"/>
                    <a:pt x="37494" y="108278"/>
                    <a:pt x="37027" y="108111"/>
                  </a:cubicBezTo>
                  <a:cubicBezTo>
                    <a:pt x="35593" y="107577"/>
                    <a:pt x="34092" y="107277"/>
                    <a:pt x="32757" y="106543"/>
                  </a:cubicBezTo>
                  <a:cubicBezTo>
                    <a:pt x="32590" y="106476"/>
                    <a:pt x="32390" y="106443"/>
                    <a:pt x="32190" y="106410"/>
                  </a:cubicBezTo>
                  <a:cubicBezTo>
                    <a:pt x="31656" y="106410"/>
                    <a:pt x="31290" y="106143"/>
                    <a:pt x="30889" y="105843"/>
                  </a:cubicBezTo>
                  <a:cubicBezTo>
                    <a:pt x="30289" y="105376"/>
                    <a:pt x="29622" y="104975"/>
                    <a:pt x="28988" y="104542"/>
                  </a:cubicBezTo>
                  <a:cubicBezTo>
                    <a:pt x="28354" y="106009"/>
                    <a:pt x="28221" y="106977"/>
                    <a:pt x="28454" y="108211"/>
                  </a:cubicBezTo>
                  <a:cubicBezTo>
                    <a:pt x="29121" y="108544"/>
                    <a:pt x="29788" y="108945"/>
                    <a:pt x="30522" y="109245"/>
                  </a:cubicBezTo>
                  <a:cubicBezTo>
                    <a:pt x="31590" y="109712"/>
                    <a:pt x="32657" y="110179"/>
                    <a:pt x="33758" y="110513"/>
                  </a:cubicBezTo>
                  <a:cubicBezTo>
                    <a:pt x="35092" y="110946"/>
                    <a:pt x="36460" y="111046"/>
                    <a:pt x="37861" y="111180"/>
                  </a:cubicBezTo>
                  <a:cubicBezTo>
                    <a:pt x="38628" y="111280"/>
                    <a:pt x="39395" y="111413"/>
                    <a:pt x="40129" y="111547"/>
                  </a:cubicBezTo>
                  <a:cubicBezTo>
                    <a:pt x="41063" y="111747"/>
                    <a:pt x="41964" y="112014"/>
                    <a:pt x="42898" y="111947"/>
                  </a:cubicBezTo>
                  <a:cubicBezTo>
                    <a:pt x="43131" y="111947"/>
                    <a:pt x="43398" y="111914"/>
                    <a:pt x="43598" y="111980"/>
                  </a:cubicBezTo>
                  <a:cubicBezTo>
                    <a:pt x="44165" y="112214"/>
                    <a:pt x="44799" y="112147"/>
                    <a:pt x="45400" y="112180"/>
                  </a:cubicBezTo>
                  <a:cubicBezTo>
                    <a:pt x="46133" y="112180"/>
                    <a:pt x="46834" y="112180"/>
                    <a:pt x="47534" y="112147"/>
                  </a:cubicBezTo>
                  <a:cubicBezTo>
                    <a:pt x="49002" y="112080"/>
                    <a:pt x="50437" y="111980"/>
                    <a:pt x="51904" y="111880"/>
                  </a:cubicBezTo>
                  <a:cubicBezTo>
                    <a:pt x="51971" y="111880"/>
                    <a:pt x="52071" y="111847"/>
                    <a:pt x="52171" y="111813"/>
                  </a:cubicBezTo>
                  <a:cubicBezTo>
                    <a:pt x="53639" y="111413"/>
                    <a:pt x="55107" y="111013"/>
                    <a:pt x="56574" y="110646"/>
                  </a:cubicBezTo>
                  <a:cubicBezTo>
                    <a:pt x="57708" y="110346"/>
                    <a:pt x="58876" y="110079"/>
                    <a:pt x="60010" y="109779"/>
                  </a:cubicBezTo>
                  <a:cubicBezTo>
                    <a:pt x="60310" y="109712"/>
                    <a:pt x="60544" y="109545"/>
                    <a:pt x="60811" y="109412"/>
                  </a:cubicBezTo>
                  <a:cubicBezTo>
                    <a:pt x="61111" y="109245"/>
                    <a:pt x="61411" y="109045"/>
                    <a:pt x="61711" y="108845"/>
                  </a:cubicBezTo>
                  <a:cubicBezTo>
                    <a:pt x="62078" y="108611"/>
                    <a:pt x="62478" y="108378"/>
                    <a:pt x="62812" y="108111"/>
                  </a:cubicBezTo>
                  <a:cubicBezTo>
                    <a:pt x="63513" y="107544"/>
                    <a:pt x="64146" y="106977"/>
                    <a:pt x="64847" y="106410"/>
                  </a:cubicBezTo>
                  <a:cubicBezTo>
                    <a:pt x="65514" y="105909"/>
                    <a:pt x="65547" y="105843"/>
                    <a:pt x="65114" y="104975"/>
                  </a:cubicBezTo>
                  <a:close/>
                  <a:moveTo>
                    <a:pt x="65647" y="119586"/>
                  </a:moveTo>
                  <a:cubicBezTo>
                    <a:pt x="65214" y="119752"/>
                    <a:pt x="64880" y="119853"/>
                    <a:pt x="64613" y="119986"/>
                  </a:cubicBezTo>
                  <a:cubicBezTo>
                    <a:pt x="63079" y="120787"/>
                    <a:pt x="61311" y="121153"/>
                    <a:pt x="59777" y="121987"/>
                  </a:cubicBezTo>
                  <a:cubicBezTo>
                    <a:pt x="59643" y="122054"/>
                    <a:pt x="59476" y="122088"/>
                    <a:pt x="59310" y="122121"/>
                  </a:cubicBezTo>
                  <a:cubicBezTo>
                    <a:pt x="58642" y="122221"/>
                    <a:pt x="57942" y="122354"/>
                    <a:pt x="57241" y="122454"/>
                  </a:cubicBezTo>
                  <a:cubicBezTo>
                    <a:pt x="56808" y="122521"/>
                    <a:pt x="56341" y="122621"/>
                    <a:pt x="55907" y="122621"/>
                  </a:cubicBezTo>
                  <a:cubicBezTo>
                    <a:pt x="51170" y="122621"/>
                    <a:pt x="46434" y="122621"/>
                    <a:pt x="41697" y="122588"/>
                  </a:cubicBezTo>
                  <a:cubicBezTo>
                    <a:pt x="40630" y="122555"/>
                    <a:pt x="39529" y="122388"/>
                    <a:pt x="38428" y="122254"/>
                  </a:cubicBezTo>
                  <a:cubicBezTo>
                    <a:pt x="38128" y="122221"/>
                    <a:pt x="37828" y="122088"/>
                    <a:pt x="37494" y="121987"/>
                  </a:cubicBezTo>
                  <a:cubicBezTo>
                    <a:pt x="37327" y="121921"/>
                    <a:pt x="37127" y="121854"/>
                    <a:pt x="36927" y="121854"/>
                  </a:cubicBezTo>
                  <a:cubicBezTo>
                    <a:pt x="35826" y="121687"/>
                    <a:pt x="34725" y="121487"/>
                    <a:pt x="33658" y="121120"/>
                  </a:cubicBezTo>
                  <a:cubicBezTo>
                    <a:pt x="31990" y="120553"/>
                    <a:pt x="30289" y="120119"/>
                    <a:pt x="28821" y="119085"/>
                  </a:cubicBezTo>
                  <a:cubicBezTo>
                    <a:pt x="28654" y="118985"/>
                    <a:pt x="28454" y="118919"/>
                    <a:pt x="28121" y="118785"/>
                  </a:cubicBezTo>
                  <a:cubicBezTo>
                    <a:pt x="28221" y="119819"/>
                    <a:pt x="28654" y="120586"/>
                    <a:pt x="29255" y="121153"/>
                  </a:cubicBezTo>
                  <a:cubicBezTo>
                    <a:pt x="30122" y="121954"/>
                    <a:pt x="31023" y="122688"/>
                    <a:pt x="32123" y="123122"/>
                  </a:cubicBezTo>
                  <a:cubicBezTo>
                    <a:pt x="33324" y="123655"/>
                    <a:pt x="34492" y="124289"/>
                    <a:pt x="35826" y="124556"/>
                  </a:cubicBezTo>
                  <a:cubicBezTo>
                    <a:pt x="36460" y="124656"/>
                    <a:pt x="37094" y="124689"/>
                    <a:pt x="37727" y="124856"/>
                  </a:cubicBezTo>
                  <a:cubicBezTo>
                    <a:pt x="38728" y="125056"/>
                    <a:pt x="39729" y="125390"/>
                    <a:pt x="40730" y="125557"/>
                  </a:cubicBezTo>
                  <a:cubicBezTo>
                    <a:pt x="41664" y="125723"/>
                    <a:pt x="42564" y="125957"/>
                    <a:pt x="43532" y="125924"/>
                  </a:cubicBezTo>
                  <a:cubicBezTo>
                    <a:pt x="44532" y="125890"/>
                    <a:pt x="45533" y="125824"/>
                    <a:pt x="46500" y="126124"/>
                  </a:cubicBezTo>
                  <a:cubicBezTo>
                    <a:pt x="46801" y="126190"/>
                    <a:pt x="47168" y="126190"/>
                    <a:pt x="47468" y="126124"/>
                  </a:cubicBezTo>
                  <a:cubicBezTo>
                    <a:pt x="48468" y="125824"/>
                    <a:pt x="49469" y="125924"/>
                    <a:pt x="50470" y="125924"/>
                  </a:cubicBezTo>
                  <a:cubicBezTo>
                    <a:pt x="51537" y="125957"/>
                    <a:pt x="52538" y="125723"/>
                    <a:pt x="53539" y="125490"/>
                  </a:cubicBezTo>
                  <a:cubicBezTo>
                    <a:pt x="54606" y="125256"/>
                    <a:pt x="55674" y="124923"/>
                    <a:pt x="56741" y="124789"/>
                  </a:cubicBezTo>
                  <a:cubicBezTo>
                    <a:pt x="57708" y="124689"/>
                    <a:pt x="58676" y="124489"/>
                    <a:pt x="59543" y="124122"/>
                  </a:cubicBezTo>
                  <a:cubicBezTo>
                    <a:pt x="60544" y="123722"/>
                    <a:pt x="61511" y="123288"/>
                    <a:pt x="62445" y="122788"/>
                  </a:cubicBezTo>
                  <a:cubicBezTo>
                    <a:pt x="63813" y="122088"/>
                    <a:pt x="65047" y="121220"/>
                    <a:pt x="65647" y="119586"/>
                  </a:cubicBezTo>
                  <a:close/>
                  <a:moveTo>
                    <a:pt x="64146" y="103641"/>
                  </a:moveTo>
                  <a:cubicBezTo>
                    <a:pt x="63879" y="103374"/>
                    <a:pt x="63646" y="103307"/>
                    <a:pt x="63379" y="103441"/>
                  </a:cubicBezTo>
                  <a:cubicBezTo>
                    <a:pt x="62745" y="103741"/>
                    <a:pt x="61945" y="103508"/>
                    <a:pt x="61378" y="104041"/>
                  </a:cubicBezTo>
                  <a:cubicBezTo>
                    <a:pt x="61344" y="104108"/>
                    <a:pt x="61211" y="104075"/>
                    <a:pt x="61111" y="104108"/>
                  </a:cubicBezTo>
                  <a:cubicBezTo>
                    <a:pt x="60510" y="104241"/>
                    <a:pt x="59910" y="104341"/>
                    <a:pt x="59310" y="104475"/>
                  </a:cubicBezTo>
                  <a:cubicBezTo>
                    <a:pt x="59043" y="104542"/>
                    <a:pt x="58742" y="104642"/>
                    <a:pt x="58476" y="104675"/>
                  </a:cubicBezTo>
                  <a:cubicBezTo>
                    <a:pt x="57108" y="104842"/>
                    <a:pt x="55774" y="105009"/>
                    <a:pt x="54439" y="105209"/>
                  </a:cubicBezTo>
                  <a:cubicBezTo>
                    <a:pt x="53972" y="105242"/>
                    <a:pt x="53539" y="105409"/>
                    <a:pt x="53105" y="105476"/>
                  </a:cubicBezTo>
                  <a:cubicBezTo>
                    <a:pt x="52104" y="105576"/>
                    <a:pt x="51104" y="105676"/>
                    <a:pt x="50136" y="105742"/>
                  </a:cubicBezTo>
                  <a:cubicBezTo>
                    <a:pt x="50036" y="105776"/>
                    <a:pt x="49936" y="105742"/>
                    <a:pt x="49836" y="105809"/>
                  </a:cubicBezTo>
                  <a:cubicBezTo>
                    <a:pt x="49336" y="106076"/>
                    <a:pt x="48769" y="106009"/>
                    <a:pt x="48202" y="105976"/>
                  </a:cubicBezTo>
                  <a:cubicBezTo>
                    <a:pt x="46734" y="105943"/>
                    <a:pt x="45266" y="106109"/>
                    <a:pt x="43765" y="105776"/>
                  </a:cubicBezTo>
                  <a:cubicBezTo>
                    <a:pt x="42798" y="105542"/>
                    <a:pt x="41797" y="105576"/>
                    <a:pt x="40796" y="105476"/>
                  </a:cubicBezTo>
                  <a:cubicBezTo>
                    <a:pt x="40663" y="105442"/>
                    <a:pt x="40563" y="105409"/>
                    <a:pt x="40429" y="105376"/>
                  </a:cubicBezTo>
                  <a:cubicBezTo>
                    <a:pt x="38995" y="105142"/>
                    <a:pt x="37561" y="104942"/>
                    <a:pt x="36126" y="104708"/>
                  </a:cubicBezTo>
                  <a:cubicBezTo>
                    <a:pt x="35593" y="104608"/>
                    <a:pt x="35026" y="104608"/>
                    <a:pt x="34525" y="104408"/>
                  </a:cubicBezTo>
                  <a:cubicBezTo>
                    <a:pt x="33658" y="104075"/>
                    <a:pt x="32624" y="104308"/>
                    <a:pt x="31857" y="103641"/>
                  </a:cubicBezTo>
                  <a:cubicBezTo>
                    <a:pt x="31790" y="103608"/>
                    <a:pt x="31656" y="103641"/>
                    <a:pt x="31556" y="103608"/>
                  </a:cubicBezTo>
                  <a:cubicBezTo>
                    <a:pt x="31256" y="103574"/>
                    <a:pt x="30923" y="103541"/>
                    <a:pt x="30622" y="103441"/>
                  </a:cubicBezTo>
                  <a:cubicBezTo>
                    <a:pt x="30189" y="103307"/>
                    <a:pt x="29889" y="103441"/>
                    <a:pt x="29622" y="103874"/>
                  </a:cubicBezTo>
                  <a:cubicBezTo>
                    <a:pt x="29955" y="104075"/>
                    <a:pt x="30255" y="104275"/>
                    <a:pt x="30556" y="104475"/>
                  </a:cubicBezTo>
                  <a:cubicBezTo>
                    <a:pt x="31356" y="104909"/>
                    <a:pt x="32023" y="105509"/>
                    <a:pt x="33024" y="105642"/>
                  </a:cubicBezTo>
                  <a:cubicBezTo>
                    <a:pt x="33891" y="105776"/>
                    <a:pt x="34659" y="106276"/>
                    <a:pt x="35493" y="106576"/>
                  </a:cubicBezTo>
                  <a:cubicBezTo>
                    <a:pt x="36293" y="106843"/>
                    <a:pt x="37127" y="107110"/>
                    <a:pt x="37994" y="107277"/>
                  </a:cubicBezTo>
                  <a:cubicBezTo>
                    <a:pt x="39229" y="107510"/>
                    <a:pt x="40463" y="107744"/>
                    <a:pt x="41730" y="107711"/>
                  </a:cubicBezTo>
                  <a:cubicBezTo>
                    <a:pt x="41897" y="107711"/>
                    <a:pt x="42031" y="107777"/>
                    <a:pt x="42197" y="107777"/>
                  </a:cubicBezTo>
                  <a:cubicBezTo>
                    <a:pt x="42798" y="107844"/>
                    <a:pt x="43365" y="107944"/>
                    <a:pt x="43932" y="107977"/>
                  </a:cubicBezTo>
                  <a:cubicBezTo>
                    <a:pt x="44532" y="108011"/>
                    <a:pt x="45133" y="107877"/>
                    <a:pt x="45666" y="108011"/>
                  </a:cubicBezTo>
                  <a:cubicBezTo>
                    <a:pt x="46467" y="108244"/>
                    <a:pt x="47268" y="108211"/>
                    <a:pt x="48068" y="108211"/>
                  </a:cubicBezTo>
                  <a:cubicBezTo>
                    <a:pt x="50236" y="108311"/>
                    <a:pt x="52338" y="108111"/>
                    <a:pt x="54439" y="107711"/>
                  </a:cubicBezTo>
                  <a:cubicBezTo>
                    <a:pt x="54973" y="107610"/>
                    <a:pt x="55507" y="107510"/>
                    <a:pt x="56041" y="107410"/>
                  </a:cubicBezTo>
                  <a:cubicBezTo>
                    <a:pt x="56908" y="107277"/>
                    <a:pt x="57775" y="107143"/>
                    <a:pt x="58609" y="107010"/>
                  </a:cubicBezTo>
                  <a:cubicBezTo>
                    <a:pt x="59043" y="106910"/>
                    <a:pt x="59510" y="106877"/>
                    <a:pt x="59910" y="106710"/>
                  </a:cubicBezTo>
                  <a:cubicBezTo>
                    <a:pt x="60944" y="106243"/>
                    <a:pt x="61945" y="105709"/>
                    <a:pt x="62912" y="105175"/>
                  </a:cubicBezTo>
                  <a:cubicBezTo>
                    <a:pt x="63546" y="104842"/>
                    <a:pt x="64113" y="104475"/>
                    <a:pt x="64146" y="103641"/>
                  </a:cubicBezTo>
                  <a:close/>
                  <a:moveTo>
                    <a:pt x="41230" y="133195"/>
                  </a:moveTo>
                  <a:cubicBezTo>
                    <a:pt x="41197" y="133262"/>
                    <a:pt x="41197" y="133362"/>
                    <a:pt x="41197" y="133396"/>
                  </a:cubicBezTo>
                  <a:cubicBezTo>
                    <a:pt x="41630" y="133763"/>
                    <a:pt x="42031" y="134296"/>
                    <a:pt x="42531" y="134463"/>
                  </a:cubicBezTo>
                  <a:cubicBezTo>
                    <a:pt x="43598" y="134863"/>
                    <a:pt x="44599" y="135497"/>
                    <a:pt x="45800" y="135297"/>
                  </a:cubicBezTo>
                  <a:cubicBezTo>
                    <a:pt x="45867" y="135297"/>
                    <a:pt x="45933" y="135297"/>
                    <a:pt x="45967" y="135297"/>
                  </a:cubicBezTo>
                  <a:cubicBezTo>
                    <a:pt x="47168" y="135731"/>
                    <a:pt x="48335" y="135397"/>
                    <a:pt x="49503" y="135130"/>
                  </a:cubicBezTo>
                  <a:cubicBezTo>
                    <a:pt x="50737" y="134863"/>
                    <a:pt x="51704" y="134196"/>
                    <a:pt x="52671" y="133195"/>
                  </a:cubicBezTo>
                  <a:cubicBezTo>
                    <a:pt x="52271" y="133229"/>
                    <a:pt x="52038" y="133229"/>
                    <a:pt x="51804" y="133262"/>
                  </a:cubicBezTo>
                  <a:cubicBezTo>
                    <a:pt x="51504" y="133296"/>
                    <a:pt x="51237" y="133429"/>
                    <a:pt x="50937" y="133429"/>
                  </a:cubicBezTo>
                  <a:cubicBezTo>
                    <a:pt x="49869" y="133429"/>
                    <a:pt x="48802" y="133396"/>
                    <a:pt x="47735" y="133362"/>
                  </a:cubicBezTo>
                  <a:cubicBezTo>
                    <a:pt x="47301" y="133362"/>
                    <a:pt x="46834" y="133329"/>
                    <a:pt x="46400" y="133329"/>
                  </a:cubicBezTo>
                  <a:cubicBezTo>
                    <a:pt x="44899" y="133396"/>
                    <a:pt x="43432" y="133629"/>
                    <a:pt x="41964" y="133229"/>
                  </a:cubicBezTo>
                  <a:cubicBezTo>
                    <a:pt x="41730" y="133162"/>
                    <a:pt x="41463" y="133195"/>
                    <a:pt x="41230" y="1331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584;p38"/>
          <p:cNvSpPr/>
          <p:nvPr/>
        </p:nvSpPr>
        <p:spPr>
          <a:xfrm flipH="1">
            <a:off x="496164" y="1886712"/>
            <a:ext cx="3780000" cy="1418031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585;p38"/>
          <p:cNvSpPr/>
          <p:nvPr/>
        </p:nvSpPr>
        <p:spPr>
          <a:xfrm flipH="1">
            <a:off x="458136" y="1888168"/>
            <a:ext cx="1007844" cy="1418458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01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84;p38"/>
          <p:cNvSpPr/>
          <p:nvPr/>
        </p:nvSpPr>
        <p:spPr>
          <a:xfrm flipH="1">
            <a:off x="503519" y="4173291"/>
            <a:ext cx="3780000" cy="1418031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585;p38"/>
          <p:cNvSpPr/>
          <p:nvPr/>
        </p:nvSpPr>
        <p:spPr>
          <a:xfrm flipH="1">
            <a:off x="499080" y="4166659"/>
            <a:ext cx="1007844" cy="1418458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01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rgbClr val="9ACF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84;p38"/>
          <p:cNvSpPr/>
          <p:nvPr/>
        </p:nvSpPr>
        <p:spPr>
          <a:xfrm>
            <a:off x="7711249" y="1828585"/>
            <a:ext cx="3780000" cy="1418031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585;p38"/>
          <p:cNvSpPr/>
          <p:nvPr/>
        </p:nvSpPr>
        <p:spPr>
          <a:xfrm>
            <a:off x="10513810" y="1828158"/>
            <a:ext cx="1007844" cy="1418458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01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84;p38"/>
          <p:cNvSpPr/>
          <p:nvPr/>
        </p:nvSpPr>
        <p:spPr>
          <a:xfrm>
            <a:off x="7711249" y="4134021"/>
            <a:ext cx="3780000" cy="1418031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585;p38"/>
          <p:cNvSpPr/>
          <p:nvPr/>
        </p:nvSpPr>
        <p:spPr>
          <a:xfrm>
            <a:off x="10488881" y="4133594"/>
            <a:ext cx="1007844" cy="1418458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01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rgbClr val="9ACF5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CuadroTexto 3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7126" y="2135452"/>
            <a:ext cx="2515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Anónimos (</a:t>
            </a:r>
            <a:r>
              <a:rPr lang="es-CO" sz="28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Anonymous</a:t>
            </a:r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8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33" name="CuadroTexto 3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753128" y="1956464"/>
            <a:ext cx="270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Ejércitos 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Cibernéticos</a:t>
            </a:r>
          </a:p>
          <a:p>
            <a:pPr lvl="0" algn="ctr"/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24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Armies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s-CO" sz="2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34" name="CuadroTexto 33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607748" y="4354064"/>
            <a:ext cx="2515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Militantes (</a:t>
            </a:r>
            <a:r>
              <a:rPr lang="es-CO" sz="28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Militants</a:t>
            </a:r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8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35" name="CuadroTexto 34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780978" y="4352906"/>
            <a:ext cx="2704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Oportunistas</a:t>
            </a:r>
          </a:p>
          <a:p>
            <a:pPr lvl="0" algn="ctr"/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(</a:t>
            </a:r>
            <a:r>
              <a:rPr lang="es-CO" sz="28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Opportunists</a:t>
            </a:r>
            <a:r>
              <a:rPr lang="es-CO" sz="28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)</a:t>
            </a:r>
            <a:endParaRPr lang="es-CO" sz="28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10839507" y="2411387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/>
          <p:cNvSpPr/>
          <p:nvPr/>
        </p:nvSpPr>
        <p:spPr>
          <a:xfrm>
            <a:off x="10767145" y="4716823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/>
          <p:cNvSpPr/>
          <p:nvPr/>
        </p:nvSpPr>
        <p:spPr>
          <a:xfrm>
            <a:off x="905923" y="2426477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/>
          <p:cNvSpPr/>
          <p:nvPr/>
        </p:nvSpPr>
        <p:spPr>
          <a:xfrm>
            <a:off x="905464" y="4756306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48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Técnicas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0" name="Google Shape;584;p38"/>
          <p:cNvSpPr/>
          <p:nvPr/>
        </p:nvSpPr>
        <p:spPr>
          <a:xfrm>
            <a:off x="6761877" y="1639610"/>
            <a:ext cx="4904606" cy="1237635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CuadroTexto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6999340" y="1676916"/>
            <a:ext cx="355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Denegación de Servicio Distribuido (</a:t>
            </a:r>
            <a:r>
              <a:rPr lang="es-CO" sz="24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DDoS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1" name="Google Shape;585;p38"/>
          <p:cNvSpPr/>
          <p:nvPr/>
        </p:nvSpPr>
        <p:spPr>
          <a:xfrm>
            <a:off x="10658639" y="1639610"/>
            <a:ext cx="1007844" cy="1237636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01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7" y="1460934"/>
            <a:ext cx="6366399" cy="4498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Elipse 11"/>
          <p:cNvSpPr/>
          <p:nvPr/>
        </p:nvSpPr>
        <p:spPr>
          <a:xfrm>
            <a:off x="11014840" y="2112574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438112" y="3479440"/>
            <a:ext cx="3552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CO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Siendo su objetivo       agotar los recursos del objetivo, mediante el uso </a:t>
            </a:r>
            <a:r>
              <a:rPr lang="es-CO" sz="2400" i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bots</a:t>
            </a:r>
            <a:endParaRPr lang="es-CO" sz="2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788277" y="6017324"/>
            <a:ext cx="6030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5. </a:t>
            </a:r>
            <a:r>
              <a:rPr lang="fr-FR" sz="22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Incibe</a:t>
            </a:r>
            <a:r>
              <a:rPr lang="fr-FR" sz="2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(2018). </a:t>
            </a:r>
            <a:r>
              <a:rPr lang="fr-FR" sz="22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Ddos</a:t>
            </a:r>
            <a:r>
              <a:rPr lang="fr-FR" sz="2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[JPG]. </a:t>
            </a:r>
            <a:r>
              <a:rPr lang="fr-FR" sz="22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Incibe</a:t>
            </a:r>
            <a:r>
              <a:rPr lang="fr-FR" sz="2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2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Instituto</a:t>
            </a:r>
            <a:r>
              <a:rPr lang="fr-FR" sz="2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2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Nacional</a:t>
            </a:r>
            <a:r>
              <a:rPr lang="fr-FR" sz="2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sz="22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Ciberseguridad</a:t>
            </a:r>
            <a:r>
              <a:rPr lang="fr-FR" sz="2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540126" y="489040"/>
            <a:ext cx="665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4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Fira Sans Extra Condensed"/>
                <a:cs typeface="Arial" panose="020B0604020202020204" pitchFamily="34" charset="0"/>
                <a:sym typeface="Fira Sans Extra Condensed"/>
              </a:rPr>
              <a:t>Técnicas</a:t>
            </a:r>
            <a:endParaRPr lang="es-CO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sp>
        <p:nvSpPr>
          <p:cNvPr id="10" name="Google Shape;584;p38"/>
          <p:cNvSpPr/>
          <p:nvPr/>
        </p:nvSpPr>
        <p:spPr>
          <a:xfrm flipH="1">
            <a:off x="964821" y="1466706"/>
            <a:ext cx="4904606" cy="1237635"/>
          </a:xfrm>
          <a:custGeom>
            <a:avLst/>
            <a:gdLst/>
            <a:ahLst/>
            <a:cxnLst/>
            <a:rect l="l" t="t" r="r" b="b"/>
            <a:pathLst>
              <a:path w="107943" h="31315" extrusionOk="0">
                <a:moveTo>
                  <a:pt x="3692" y="1"/>
                </a:moveTo>
                <a:cubicBezTo>
                  <a:pt x="1656" y="1"/>
                  <a:pt x="1" y="1656"/>
                  <a:pt x="1" y="3692"/>
                </a:cubicBezTo>
                <a:lnTo>
                  <a:pt x="1" y="27623"/>
                </a:lnTo>
                <a:cubicBezTo>
                  <a:pt x="1" y="29659"/>
                  <a:pt x="1656" y="31314"/>
                  <a:pt x="3692" y="31314"/>
                </a:cubicBezTo>
                <a:lnTo>
                  <a:pt x="92286" y="31314"/>
                </a:lnTo>
                <a:cubicBezTo>
                  <a:pt x="100930" y="31314"/>
                  <a:pt x="107943" y="24301"/>
                  <a:pt x="107943" y="15657"/>
                </a:cubicBezTo>
                <a:cubicBezTo>
                  <a:pt x="107943" y="11335"/>
                  <a:pt x="106193" y="7418"/>
                  <a:pt x="103359" y="4585"/>
                </a:cubicBezTo>
                <a:cubicBezTo>
                  <a:pt x="100525" y="1751"/>
                  <a:pt x="96608" y="1"/>
                  <a:pt x="9228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CuadroTexto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885090" y="1675870"/>
            <a:ext cx="3552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taque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Sitios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 (</a:t>
            </a:r>
            <a:r>
              <a:rPr lang="es-CO" sz="2400" b="1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Defacement</a:t>
            </a:r>
            <a:r>
              <a:rPr lang="es-CO" sz="2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CO" sz="2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grpSp>
        <p:nvGrpSpPr>
          <p:cNvPr id="4" name="Grupo 3"/>
          <p:cNvGrpSpPr/>
          <p:nvPr/>
        </p:nvGrpSpPr>
        <p:grpSpPr>
          <a:xfrm flipH="1">
            <a:off x="964821" y="1459338"/>
            <a:ext cx="1007844" cy="1237636"/>
            <a:chOff x="10658639" y="1639610"/>
            <a:chExt cx="1007844" cy="1237636"/>
          </a:xfrm>
        </p:grpSpPr>
        <p:sp>
          <p:nvSpPr>
            <p:cNvPr id="11" name="Google Shape;585;p38"/>
            <p:cNvSpPr/>
            <p:nvPr/>
          </p:nvSpPr>
          <p:spPr>
            <a:xfrm>
              <a:off x="10658639" y="1639610"/>
              <a:ext cx="1007844" cy="1237636"/>
            </a:xfrm>
            <a:custGeom>
              <a:avLst/>
              <a:gdLst/>
              <a:ahLst/>
              <a:cxnLst/>
              <a:rect l="l" t="t" r="r" b="b"/>
              <a:pathLst>
                <a:path w="25801" h="31315" extrusionOk="0">
                  <a:moveTo>
                    <a:pt x="0" y="1"/>
                  </a:moveTo>
                  <a:lnTo>
                    <a:pt x="0" y="31314"/>
                  </a:lnTo>
                  <a:lnTo>
                    <a:pt x="10144" y="31314"/>
                  </a:lnTo>
                  <a:cubicBezTo>
                    <a:pt x="18788" y="31314"/>
                    <a:pt x="25801" y="24301"/>
                    <a:pt x="25801" y="15657"/>
                  </a:cubicBezTo>
                  <a:cubicBezTo>
                    <a:pt x="25801" y="11335"/>
                    <a:pt x="24051" y="7418"/>
                    <a:pt x="21217" y="4585"/>
                  </a:cubicBezTo>
                  <a:cubicBezTo>
                    <a:pt x="18383" y="1751"/>
                    <a:pt x="14466" y="1"/>
                    <a:pt x="10144" y="1"/>
                  </a:cubicBezTo>
                  <a:close/>
                </a:path>
              </a:pathLst>
            </a:custGeom>
            <a:solidFill>
              <a:srgbClr val="5E7C3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Elipse 11"/>
            <p:cNvSpPr/>
            <p:nvPr/>
          </p:nvSpPr>
          <p:spPr>
            <a:xfrm>
              <a:off x="11014840" y="2112574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3" name="CuadroTexto 1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1187429" y="3333118"/>
            <a:ext cx="37659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CO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</a:t>
            </a:r>
            <a:r>
              <a:rPr lang="es-CO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odifican </a:t>
            </a:r>
            <a:r>
              <a:rPr lang="es-CO" sz="2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estos sitios para mostrar sus propios mensajes, logotipos o propaganda, utilizando la "fachada" </a:t>
            </a:r>
            <a:r>
              <a:rPr lang="es-CO" sz="2400" i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digital.</a:t>
            </a:r>
            <a:endParaRPr lang="es-CO" sz="2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Fira Sans Extra Condensed"/>
              <a:cs typeface="Arial" panose="020B0604020202020204" pitchFamily="34" charset="0"/>
              <a:sym typeface="Fira Sans Extra Condense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4" t="307" r="10862" b="-307"/>
          <a:stretch/>
        </p:blipFill>
        <p:spPr>
          <a:xfrm>
            <a:off x="5349650" y="1355830"/>
            <a:ext cx="5851186" cy="4588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70497F7F-2A37-8048-8776-D9059AAD3287}"/>
              </a:ext>
            </a:extLst>
          </p:cNvPr>
          <p:cNvSpPr txBox="1"/>
          <p:nvPr/>
        </p:nvSpPr>
        <p:spPr>
          <a:xfrm>
            <a:off x="5349650" y="6066212"/>
            <a:ext cx="6018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 6. 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Alonso, C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(2021).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Defacement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web de Donald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Trump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[WEBP]. Un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informatico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el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lado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mal.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1503</TotalTime>
  <Words>1689</Words>
  <Application>Microsoft Office PowerPoint</Application>
  <PresentationFormat>Panorámica</PresentationFormat>
  <Paragraphs>170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Fira Sans Extra Condensed</vt:lpstr>
      <vt:lpstr>Roboto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Juan Pablo</cp:lastModifiedBy>
  <cp:revision>92</cp:revision>
  <cp:lastPrinted>2025-02-12T20:47:51Z</cp:lastPrinted>
  <dcterms:created xsi:type="dcterms:W3CDTF">2019-03-06T15:22:16Z</dcterms:created>
  <dcterms:modified xsi:type="dcterms:W3CDTF">2025-05-19T16:54:55Z</dcterms:modified>
</cp:coreProperties>
</file>